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9"/>
  </p:notesMasterIdLst>
  <p:sldIdLst>
    <p:sldId id="280" r:id="rId6"/>
    <p:sldId id="256" r:id="rId7"/>
    <p:sldId id="258" r:id="rId8"/>
    <p:sldId id="277" r:id="rId9"/>
    <p:sldId id="259" r:id="rId10"/>
    <p:sldId id="279" r:id="rId11"/>
    <p:sldId id="260" r:id="rId12"/>
    <p:sldId id="276" r:id="rId13"/>
    <p:sldId id="272" r:id="rId14"/>
    <p:sldId id="270" r:id="rId15"/>
    <p:sldId id="262" r:id="rId16"/>
    <p:sldId id="278" r:id="rId17"/>
    <p:sldId id="26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7072" autoAdjust="0"/>
  </p:normalViewPr>
  <p:slideViewPr>
    <p:cSldViewPr snapToGrid="0">
      <p:cViewPr varScale="1">
        <p:scale>
          <a:sx n="60" d="100"/>
          <a:sy n="60" d="100"/>
        </p:scale>
        <p:origin x="1734" y="90"/>
      </p:cViewPr>
      <p:guideLst/>
    </p:cSldViewPr>
  </p:slideViewPr>
  <p:outlineViewPr>
    <p:cViewPr>
      <p:scale>
        <a:sx n="33" d="100"/>
        <a:sy n="33" d="100"/>
      </p:scale>
      <p:origin x="0" y="-2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9B1E5C"/>
              </a:solidFill>
              <a:ln w="19050">
                <a:solidFill>
                  <a:schemeClr val="lt1"/>
                </a:solidFill>
              </a:ln>
              <a:effectLst/>
            </c:spPr>
            <c:extLst>
              <c:ext xmlns:c16="http://schemas.microsoft.com/office/drawing/2014/chart" uri="{C3380CC4-5D6E-409C-BE32-E72D297353CC}">
                <c16:uniqueId val="{00000001-F462-0B41-8F63-C0DE3E0E5F07}"/>
              </c:ext>
            </c:extLst>
          </c:dPt>
          <c:dPt>
            <c:idx val="1"/>
            <c:bubble3D val="0"/>
            <c:spPr>
              <a:solidFill>
                <a:srgbClr val="F26631"/>
              </a:solidFill>
              <a:ln w="19050">
                <a:solidFill>
                  <a:schemeClr val="lt1"/>
                </a:solidFill>
              </a:ln>
              <a:effectLst/>
            </c:spPr>
            <c:extLst>
              <c:ext xmlns:c16="http://schemas.microsoft.com/office/drawing/2014/chart" uri="{C3380CC4-5D6E-409C-BE32-E72D297353CC}">
                <c16:uniqueId val="{00000003-F462-0B41-8F63-C0DE3E0E5F07}"/>
              </c:ext>
            </c:extLst>
          </c:dPt>
          <c:dPt>
            <c:idx val="2"/>
            <c:bubble3D val="0"/>
            <c:spPr>
              <a:solidFill>
                <a:srgbClr val="009290"/>
              </a:solidFill>
              <a:ln w="19050">
                <a:solidFill>
                  <a:schemeClr val="lt1"/>
                </a:solidFill>
              </a:ln>
              <a:effectLst/>
            </c:spPr>
            <c:extLst>
              <c:ext xmlns:c16="http://schemas.microsoft.com/office/drawing/2014/chart" uri="{C3380CC4-5D6E-409C-BE32-E72D297353CC}">
                <c16:uniqueId val="{00000005-F462-0B41-8F63-C0DE3E0E5F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62-0B41-8F63-C0DE3E0E5F0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462-0B41-8F63-C0DE3E0E5F0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9B1E5C"/>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03E-A14E-9CB0-3C5889EE19FA}"/>
            </c:ext>
          </c:extLst>
        </c:ser>
        <c:ser>
          <c:idx val="1"/>
          <c:order val="1"/>
          <c:tx>
            <c:strRef>
              <c:f>Sheet1!$C$1</c:f>
              <c:strCache>
                <c:ptCount val="1"/>
                <c:pt idx="0">
                  <c:v>Series 2</c:v>
                </c:pt>
              </c:strCache>
            </c:strRef>
          </c:tx>
          <c:spPr>
            <a:solidFill>
              <a:srgbClr val="F26631"/>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03E-A14E-9CB0-3C5889EE19FA}"/>
            </c:ext>
          </c:extLst>
        </c:ser>
        <c:ser>
          <c:idx val="2"/>
          <c:order val="2"/>
          <c:tx>
            <c:strRef>
              <c:f>Sheet1!$D$1</c:f>
              <c:strCache>
                <c:ptCount val="1"/>
                <c:pt idx="0">
                  <c:v>Series 3</c:v>
                </c:pt>
              </c:strCache>
            </c:strRef>
          </c:tx>
          <c:spPr>
            <a:solidFill>
              <a:srgbClr val="00929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03E-A14E-9CB0-3C5889EE19FA}"/>
            </c:ext>
          </c:extLst>
        </c:ser>
        <c:dLbls>
          <c:showLegendKey val="0"/>
          <c:showVal val="0"/>
          <c:showCatName val="0"/>
          <c:showSerName val="0"/>
          <c:showPercent val="0"/>
          <c:showBubbleSize val="0"/>
        </c:dLbls>
        <c:gapWidth val="219"/>
        <c:overlap val="-27"/>
        <c:axId val="515113440"/>
        <c:axId val="515111472"/>
      </c:barChart>
      <c:catAx>
        <c:axId val="51511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1472"/>
        <c:crosses val="autoZero"/>
        <c:auto val="1"/>
        <c:lblAlgn val="ctr"/>
        <c:lblOffset val="100"/>
        <c:noMultiLvlLbl val="0"/>
      </c:catAx>
      <c:valAx>
        <c:axId val="515111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eg"/><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diagrams/_rels/drawing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eg"/><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79FE87-3D5F-431D-A0B4-AC4ECB14CDB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9C4D898-FFCE-4081-B7DC-CA0E78CFB1F4}">
      <dgm:prSet/>
      <dgm:spPr/>
      <dgm:t>
        <a:bodyPr/>
        <a:lstStyle/>
        <a:p>
          <a:r>
            <a:rPr lang="en-GB" dirty="0"/>
            <a:t>What RSHE is and why we do it</a:t>
          </a:r>
          <a:endParaRPr lang="en-US" dirty="0"/>
        </a:p>
      </dgm:t>
    </dgm:pt>
    <dgm:pt modelId="{A78384A6-5F74-4394-8880-94525E6E6E12}" type="parTrans" cxnId="{7E87EFA7-1A5D-41B0-BB7D-DCEDD416C682}">
      <dgm:prSet/>
      <dgm:spPr/>
      <dgm:t>
        <a:bodyPr/>
        <a:lstStyle/>
        <a:p>
          <a:endParaRPr lang="en-US"/>
        </a:p>
      </dgm:t>
    </dgm:pt>
    <dgm:pt modelId="{8A21B5B0-3ADE-4DDE-9E4F-4AFCEC8AE1CF}" type="sibTrans" cxnId="{7E87EFA7-1A5D-41B0-BB7D-DCEDD416C682}">
      <dgm:prSet/>
      <dgm:spPr/>
      <dgm:t>
        <a:bodyPr/>
        <a:lstStyle/>
        <a:p>
          <a:endParaRPr lang="en-US"/>
        </a:p>
      </dgm:t>
    </dgm:pt>
    <dgm:pt modelId="{A4CB922A-623C-45C7-8B33-4FE0EBBF151C}">
      <dgm:prSet/>
      <dgm:spPr/>
      <dgm:t>
        <a:bodyPr/>
        <a:lstStyle/>
        <a:p>
          <a:pPr rtl="0"/>
          <a:r>
            <a:rPr lang="en-GB" dirty="0"/>
            <a:t>How we can improve RSHE</a:t>
          </a:r>
          <a:endParaRPr lang="en-US" dirty="0"/>
        </a:p>
      </dgm:t>
    </dgm:pt>
    <dgm:pt modelId="{BFA27D4E-B771-4E4B-8E2D-1C47B891844C}" type="parTrans" cxnId="{3EEA0886-985B-48B4-9393-2D4B08B69ED9}">
      <dgm:prSet/>
      <dgm:spPr/>
      <dgm:t>
        <a:bodyPr/>
        <a:lstStyle/>
        <a:p>
          <a:endParaRPr lang="en-US"/>
        </a:p>
      </dgm:t>
    </dgm:pt>
    <dgm:pt modelId="{C074BCBA-5172-4E0B-8949-BE5A325CE18A}" type="sibTrans" cxnId="{3EEA0886-985B-48B4-9393-2D4B08B69ED9}">
      <dgm:prSet/>
      <dgm:spPr/>
      <dgm:t>
        <a:bodyPr/>
        <a:lstStyle/>
        <a:p>
          <a:endParaRPr lang="en-US"/>
        </a:p>
      </dgm:t>
    </dgm:pt>
    <dgm:pt modelId="{0B2F0786-5D4B-4C66-AF0D-33A4FA23A20C}">
      <dgm:prSet/>
      <dgm:spPr/>
      <dgm:t>
        <a:bodyPr/>
        <a:lstStyle/>
        <a:p>
          <a:r>
            <a:rPr lang="en-GB" dirty="0"/>
            <a:t>What you want to learn in RSHE</a:t>
          </a:r>
          <a:endParaRPr lang="en-US" dirty="0"/>
        </a:p>
      </dgm:t>
    </dgm:pt>
    <dgm:pt modelId="{F7A01298-F64D-4293-BCA6-D8C6B34BA995}" type="parTrans" cxnId="{4C3A5BF0-59D3-4724-BAFA-41B3EB97BC3B}">
      <dgm:prSet/>
      <dgm:spPr/>
      <dgm:t>
        <a:bodyPr/>
        <a:lstStyle/>
        <a:p>
          <a:endParaRPr lang="en-US"/>
        </a:p>
      </dgm:t>
    </dgm:pt>
    <dgm:pt modelId="{4CA06809-7134-430E-A8F3-E9169D0096C7}" type="sibTrans" cxnId="{4C3A5BF0-59D3-4724-BAFA-41B3EB97BC3B}">
      <dgm:prSet/>
      <dgm:spPr/>
      <dgm:t>
        <a:bodyPr/>
        <a:lstStyle/>
        <a:p>
          <a:endParaRPr lang="en-US"/>
        </a:p>
      </dgm:t>
    </dgm:pt>
    <dgm:pt modelId="{55749BD3-5097-4D75-AB87-371CF4EC528F}" type="pres">
      <dgm:prSet presAssocID="{0A79FE87-3D5F-431D-A0B4-AC4ECB14CDB5}" presName="linear" presStyleCnt="0">
        <dgm:presLayoutVars>
          <dgm:animLvl val="lvl"/>
          <dgm:resizeHandles val="exact"/>
        </dgm:presLayoutVars>
      </dgm:prSet>
      <dgm:spPr/>
    </dgm:pt>
    <dgm:pt modelId="{B5D7D71D-F9E9-4B92-B9FC-5C5446A68553}" type="pres">
      <dgm:prSet presAssocID="{E9C4D898-FFCE-4081-B7DC-CA0E78CFB1F4}" presName="parentText" presStyleLbl="node1" presStyleIdx="0" presStyleCnt="3">
        <dgm:presLayoutVars>
          <dgm:chMax val="0"/>
          <dgm:bulletEnabled val="1"/>
        </dgm:presLayoutVars>
      </dgm:prSet>
      <dgm:spPr/>
    </dgm:pt>
    <dgm:pt modelId="{73CFBD86-AB0A-41F4-A706-745B03EA623C}" type="pres">
      <dgm:prSet presAssocID="{8A21B5B0-3ADE-4DDE-9E4F-4AFCEC8AE1CF}" presName="spacer" presStyleCnt="0"/>
      <dgm:spPr/>
    </dgm:pt>
    <dgm:pt modelId="{2CFBE3B2-D716-4F6B-959F-66E33FDAD985}" type="pres">
      <dgm:prSet presAssocID="{A4CB922A-623C-45C7-8B33-4FE0EBBF151C}" presName="parentText" presStyleLbl="node1" presStyleIdx="1" presStyleCnt="3">
        <dgm:presLayoutVars>
          <dgm:chMax val="0"/>
          <dgm:bulletEnabled val="1"/>
        </dgm:presLayoutVars>
      </dgm:prSet>
      <dgm:spPr/>
    </dgm:pt>
    <dgm:pt modelId="{D48DE065-6127-48FB-8DEB-B48E844A7C1B}" type="pres">
      <dgm:prSet presAssocID="{C074BCBA-5172-4E0B-8949-BE5A325CE18A}" presName="spacer" presStyleCnt="0"/>
      <dgm:spPr/>
    </dgm:pt>
    <dgm:pt modelId="{A56B4F71-35DE-4B38-88E7-133642F4C34F}" type="pres">
      <dgm:prSet presAssocID="{0B2F0786-5D4B-4C66-AF0D-33A4FA23A20C}" presName="parentText" presStyleLbl="node1" presStyleIdx="2" presStyleCnt="3">
        <dgm:presLayoutVars>
          <dgm:chMax val="0"/>
          <dgm:bulletEnabled val="1"/>
        </dgm:presLayoutVars>
      </dgm:prSet>
      <dgm:spPr/>
    </dgm:pt>
  </dgm:ptLst>
  <dgm:cxnLst>
    <dgm:cxn modelId="{C0D7AD02-A680-4A7B-B3DF-654AE9E17354}" type="presOf" srcId="{E9C4D898-FFCE-4081-B7DC-CA0E78CFB1F4}" destId="{B5D7D71D-F9E9-4B92-B9FC-5C5446A68553}" srcOrd="0" destOrd="0" presId="urn:microsoft.com/office/officeart/2005/8/layout/vList2"/>
    <dgm:cxn modelId="{D24E160D-3F5F-47AF-A241-81CD8C708B27}" type="presOf" srcId="{A4CB922A-623C-45C7-8B33-4FE0EBBF151C}" destId="{2CFBE3B2-D716-4F6B-959F-66E33FDAD985}" srcOrd="0" destOrd="0" presId="urn:microsoft.com/office/officeart/2005/8/layout/vList2"/>
    <dgm:cxn modelId="{3EEA0886-985B-48B4-9393-2D4B08B69ED9}" srcId="{0A79FE87-3D5F-431D-A0B4-AC4ECB14CDB5}" destId="{A4CB922A-623C-45C7-8B33-4FE0EBBF151C}" srcOrd="1" destOrd="0" parTransId="{BFA27D4E-B771-4E4B-8E2D-1C47B891844C}" sibTransId="{C074BCBA-5172-4E0B-8949-BE5A325CE18A}"/>
    <dgm:cxn modelId="{7687DDA0-5232-42E9-8CAB-E5387CC9D672}" type="presOf" srcId="{0A79FE87-3D5F-431D-A0B4-AC4ECB14CDB5}" destId="{55749BD3-5097-4D75-AB87-371CF4EC528F}" srcOrd="0" destOrd="0" presId="urn:microsoft.com/office/officeart/2005/8/layout/vList2"/>
    <dgm:cxn modelId="{7E87EFA7-1A5D-41B0-BB7D-DCEDD416C682}" srcId="{0A79FE87-3D5F-431D-A0B4-AC4ECB14CDB5}" destId="{E9C4D898-FFCE-4081-B7DC-CA0E78CFB1F4}" srcOrd="0" destOrd="0" parTransId="{A78384A6-5F74-4394-8880-94525E6E6E12}" sibTransId="{8A21B5B0-3ADE-4DDE-9E4F-4AFCEC8AE1CF}"/>
    <dgm:cxn modelId="{869618E6-D5B8-4FAE-8340-E57FE93BB994}" type="presOf" srcId="{0B2F0786-5D4B-4C66-AF0D-33A4FA23A20C}" destId="{A56B4F71-35DE-4B38-88E7-133642F4C34F}" srcOrd="0" destOrd="0" presId="urn:microsoft.com/office/officeart/2005/8/layout/vList2"/>
    <dgm:cxn modelId="{4C3A5BF0-59D3-4724-BAFA-41B3EB97BC3B}" srcId="{0A79FE87-3D5F-431D-A0B4-AC4ECB14CDB5}" destId="{0B2F0786-5D4B-4C66-AF0D-33A4FA23A20C}" srcOrd="2" destOrd="0" parTransId="{F7A01298-F64D-4293-BCA6-D8C6B34BA995}" sibTransId="{4CA06809-7134-430E-A8F3-E9169D0096C7}"/>
    <dgm:cxn modelId="{7E209910-62F7-40F8-983C-5713EE082103}" type="presParOf" srcId="{55749BD3-5097-4D75-AB87-371CF4EC528F}" destId="{B5D7D71D-F9E9-4B92-B9FC-5C5446A68553}" srcOrd="0" destOrd="0" presId="urn:microsoft.com/office/officeart/2005/8/layout/vList2"/>
    <dgm:cxn modelId="{EED371DF-95EB-4445-B6CB-F0C9FF0D83F0}" type="presParOf" srcId="{55749BD3-5097-4D75-AB87-371CF4EC528F}" destId="{73CFBD86-AB0A-41F4-A706-745B03EA623C}" srcOrd="1" destOrd="0" presId="urn:microsoft.com/office/officeart/2005/8/layout/vList2"/>
    <dgm:cxn modelId="{EFC29BD7-73ED-4E19-A144-71FC80CC805B}" type="presParOf" srcId="{55749BD3-5097-4D75-AB87-371CF4EC528F}" destId="{2CFBE3B2-D716-4F6B-959F-66E33FDAD985}" srcOrd="2" destOrd="0" presId="urn:microsoft.com/office/officeart/2005/8/layout/vList2"/>
    <dgm:cxn modelId="{D5D8BDA9-0363-4645-AF71-AA40791FE0B0}" type="presParOf" srcId="{55749BD3-5097-4D75-AB87-371CF4EC528F}" destId="{D48DE065-6127-48FB-8DEB-B48E844A7C1B}" srcOrd="3" destOrd="0" presId="urn:microsoft.com/office/officeart/2005/8/layout/vList2"/>
    <dgm:cxn modelId="{8AB23E3E-DFD3-4B8D-AB3B-39A310C73695}" type="presParOf" srcId="{55749BD3-5097-4D75-AB87-371CF4EC528F}" destId="{A56B4F71-35DE-4B38-88E7-133642F4C34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CB3AF7-EFFF-4AB2-9A66-D828BE417B62}" type="doc">
      <dgm:prSet loTypeId="urn:microsoft.com/office/officeart/2005/8/layout/vList2" loCatId="list" qsTypeId="urn:microsoft.com/office/officeart/2005/8/quickstyle/simple1" qsCatId="simple" csTypeId="urn:microsoft.com/office/officeart/2005/8/colors/accent1_2" csCatId="accent1" phldr="1"/>
      <dgm:spPr/>
    </dgm:pt>
    <dgm:pt modelId="{8320B16C-C13C-4305-B651-CFE7370110F6}">
      <dgm:prSet phldrT="[Text]"/>
      <dgm:spPr/>
      <dgm:t>
        <a:bodyPr/>
        <a:lstStyle/>
        <a:p>
          <a:r>
            <a:rPr lang="en-GB" dirty="0"/>
            <a:t>Families</a:t>
          </a:r>
        </a:p>
      </dgm:t>
    </dgm:pt>
    <dgm:pt modelId="{4930662F-4815-4644-BE3F-02546EF2561A}" type="parTrans" cxnId="{53F545E2-6950-46B2-A337-7C2FB5914B4D}">
      <dgm:prSet/>
      <dgm:spPr/>
      <dgm:t>
        <a:bodyPr/>
        <a:lstStyle/>
        <a:p>
          <a:endParaRPr lang="en-GB"/>
        </a:p>
      </dgm:t>
    </dgm:pt>
    <dgm:pt modelId="{9839F199-04C7-4030-9850-F8AE46F7513D}" type="sibTrans" cxnId="{53F545E2-6950-46B2-A337-7C2FB5914B4D}">
      <dgm:prSet/>
      <dgm:spPr/>
      <dgm:t>
        <a:bodyPr/>
        <a:lstStyle/>
        <a:p>
          <a:endParaRPr lang="en-GB"/>
        </a:p>
      </dgm:t>
    </dgm:pt>
    <dgm:pt modelId="{C0CE7E0B-6E92-411B-8354-70E486850EDA}">
      <dgm:prSet phldrT="[Text]"/>
      <dgm:spPr/>
      <dgm:t>
        <a:bodyPr/>
        <a:lstStyle/>
        <a:p>
          <a:r>
            <a:rPr lang="en-GB" dirty="0"/>
            <a:t>Respectful relationships </a:t>
          </a:r>
        </a:p>
      </dgm:t>
    </dgm:pt>
    <dgm:pt modelId="{47AFACE9-0EBB-4A4B-83E9-9933CDA71A9D}" type="parTrans" cxnId="{A8C81744-EC00-43D3-B32C-7986762184A1}">
      <dgm:prSet/>
      <dgm:spPr/>
      <dgm:t>
        <a:bodyPr/>
        <a:lstStyle/>
        <a:p>
          <a:endParaRPr lang="en-GB"/>
        </a:p>
      </dgm:t>
    </dgm:pt>
    <dgm:pt modelId="{58B82F72-4355-4563-888A-1F1D8A5FF3C3}" type="sibTrans" cxnId="{A8C81744-EC00-43D3-B32C-7986762184A1}">
      <dgm:prSet/>
      <dgm:spPr/>
      <dgm:t>
        <a:bodyPr/>
        <a:lstStyle/>
        <a:p>
          <a:endParaRPr lang="en-GB"/>
        </a:p>
      </dgm:t>
    </dgm:pt>
    <dgm:pt modelId="{BE37C909-EAB4-4DF6-BA4B-0EC47855CE15}">
      <dgm:prSet phldrT="[Text]"/>
      <dgm:spPr/>
      <dgm:t>
        <a:bodyPr/>
        <a:lstStyle/>
        <a:p>
          <a:r>
            <a:rPr lang="en-GB" dirty="0"/>
            <a:t>Online and media</a:t>
          </a:r>
        </a:p>
      </dgm:t>
    </dgm:pt>
    <dgm:pt modelId="{22604202-E319-44BE-97E9-6011FD091697}" type="parTrans" cxnId="{AD593D7A-B198-4474-B8C6-F24B1BF1F4E0}">
      <dgm:prSet/>
      <dgm:spPr/>
      <dgm:t>
        <a:bodyPr/>
        <a:lstStyle/>
        <a:p>
          <a:endParaRPr lang="en-GB"/>
        </a:p>
      </dgm:t>
    </dgm:pt>
    <dgm:pt modelId="{4478E51B-426C-4B3F-B140-3B388E335E35}" type="sibTrans" cxnId="{AD593D7A-B198-4474-B8C6-F24B1BF1F4E0}">
      <dgm:prSet/>
      <dgm:spPr/>
      <dgm:t>
        <a:bodyPr/>
        <a:lstStyle/>
        <a:p>
          <a:endParaRPr lang="en-GB"/>
        </a:p>
      </dgm:t>
    </dgm:pt>
    <dgm:pt modelId="{FD1C6EC9-0D35-482F-9B97-351FC52BEFCF}">
      <dgm:prSet phldrT="[Text]"/>
      <dgm:spPr/>
      <dgm:t>
        <a:bodyPr/>
        <a:lstStyle/>
        <a:p>
          <a:r>
            <a:rPr lang="en-GB" dirty="0"/>
            <a:t>Emotional wellbeing</a:t>
          </a:r>
        </a:p>
      </dgm:t>
    </dgm:pt>
    <dgm:pt modelId="{B804E843-8539-4DDE-9DAD-472F7020ED1A}" type="parTrans" cxnId="{446A1281-B817-4E8B-A560-A21D64AF88C9}">
      <dgm:prSet/>
      <dgm:spPr/>
      <dgm:t>
        <a:bodyPr/>
        <a:lstStyle/>
        <a:p>
          <a:endParaRPr lang="en-GB"/>
        </a:p>
      </dgm:t>
    </dgm:pt>
    <dgm:pt modelId="{CCE54B94-8628-467E-B395-B9B82A514975}" type="sibTrans" cxnId="{446A1281-B817-4E8B-A560-A21D64AF88C9}">
      <dgm:prSet/>
      <dgm:spPr/>
      <dgm:t>
        <a:bodyPr/>
        <a:lstStyle/>
        <a:p>
          <a:endParaRPr lang="en-GB"/>
        </a:p>
      </dgm:t>
    </dgm:pt>
    <dgm:pt modelId="{B941D611-A653-4762-BEE8-1B6CB3A83DA1}">
      <dgm:prSet phldrT="[Text]"/>
      <dgm:spPr/>
      <dgm:t>
        <a:bodyPr/>
        <a:lstStyle/>
        <a:p>
          <a:r>
            <a:rPr lang="en-GB" dirty="0"/>
            <a:t>Internet safety and harms</a:t>
          </a:r>
        </a:p>
      </dgm:t>
    </dgm:pt>
    <dgm:pt modelId="{B2BE949F-2C27-4EE1-A337-6D4E8D5D9C42}" type="parTrans" cxnId="{04180F03-B8DF-4E8C-8DC4-77B0CAE4AEF3}">
      <dgm:prSet/>
      <dgm:spPr/>
      <dgm:t>
        <a:bodyPr/>
        <a:lstStyle/>
        <a:p>
          <a:endParaRPr lang="en-GB"/>
        </a:p>
      </dgm:t>
    </dgm:pt>
    <dgm:pt modelId="{3756D1AB-2897-42F6-9801-78ECABC479A3}" type="sibTrans" cxnId="{04180F03-B8DF-4E8C-8DC4-77B0CAE4AEF3}">
      <dgm:prSet/>
      <dgm:spPr/>
      <dgm:t>
        <a:bodyPr/>
        <a:lstStyle/>
        <a:p>
          <a:endParaRPr lang="en-GB"/>
        </a:p>
      </dgm:t>
    </dgm:pt>
    <dgm:pt modelId="{339394EF-4723-44E3-B683-8DA0B00CE885}">
      <dgm:prSet phldrT="[Text]"/>
      <dgm:spPr/>
      <dgm:t>
        <a:bodyPr/>
        <a:lstStyle/>
        <a:p>
          <a:r>
            <a:rPr lang="en-GB" dirty="0"/>
            <a:t>Being safe</a:t>
          </a:r>
        </a:p>
      </dgm:t>
    </dgm:pt>
    <dgm:pt modelId="{0029D75F-F79E-49E8-8257-134AFC3A6CC4}" type="parTrans" cxnId="{8037DA22-E858-47EE-9AF0-6A4D933D99F7}">
      <dgm:prSet/>
      <dgm:spPr/>
      <dgm:t>
        <a:bodyPr/>
        <a:lstStyle/>
        <a:p>
          <a:endParaRPr lang="en-GB"/>
        </a:p>
      </dgm:t>
    </dgm:pt>
    <dgm:pt modelId="{49F8EADD-449D-4E1A-B18D-08585A4CE205}" type="sibTrans" cxnId="{8037DA22-E858-47EE-9AF0-6A4D933D99F7}">
      <dgm:prSet/>
      <dgm:spPr/>
      <dgm:t>
        <a:bodyPr/>
        <a:lstStyle/>
        <a:p>
          <a:endParaRPr lang="en-GB"/>
        </a:p>
      </dgm:t>
    </dgm:pt>
    <dgm:pt modelId="{829A2DE3-BF6A-43B5-AABD-6B7401E403DC}">
      <dgm:prSet phldrT="[Text]"/>
      <dgm:spPr/>
      <dgm:t>
        <a:bodyPr/>
        <a:lstStyle/>
        <a:p>
          <a:r>
            <a:rPr lang="en-GB" dirty="0"/>
            <a:t>Staying healthy</a:t>
          </a:r>
        </a:p>
      </dgm:t>
    </dgm:pt>
    <dgm:pt modelId="{4A67F9C4-73D0-4339-A688-E93A03C64474}" type="parTrans" cxnId="{DE8647BD-01C7-4525-8028-3269916F527F}">
      <dgm:prSet/>
      <dgm:spPr/>
      <dgm:t>
        <a:bodyPr/>
        <a:lstStyle/>
        <a:p>
          <a:endParaRPr lang="en-GB"/>
        </a:p>
      </dgm:t>
    </dgm:pt>
    <dgm:pt modelId="{17D7A106-7F3B-406C-B107-52FACB829B02}" type="sibTrans" cxnId="{DE8647BD-01C7-4525-8028-3269916F527F}">
      <dgm:prSet/>
      <dgm:spPr/>
      <dgm:t>
        <a:bodyPr/>
        <a:lstStyle/>
        <a:p>
          <a:endParaRPr lang="en-GB"/>
        </a:p>
      </dgm:t>
    </dgm:pt>
    <dgm:pt modelId="{E73FE293-C3FE-4CB9-9682-0F8457BA93EA}">
      <dgm:prSet phldrT="[Text]"/>
      <dgm:spPr/>
      <dgm:t>
        <a:bodyPr/>
        <a:lstStyle/>
        <a:p>
          <a:r>
            <a:rPr lang="en-GB" dirty="0"/>
            <a:t>Basic first aid</a:t>
          </a:r>
        </a:p>
      </dgm:t>
    </dgm:pt>
    <dgm:pt modelId="{5892AB3D-BB0D-46A5-89BF-C19967AB1EA3}" type="parTrans" cxnId="{CD662BC6-980F-4331-8AB3-CCA6EFCB7278}">
      <dgm:prSet/>
      <dgm:spPr/>
      <dgm:t>
        <a:bodyPr/>
        <a:lstStyle/>
        <a:p>
          <a:endParaRPr lang="en-GB"/>
        </a:p>
      </dgm:t>
    </dgm:pt>
    <dgm:pt modelId="{B50EF4E3-1DA7-4F43-92F3-56382504B5F3}" type="sibTrans" cxnId="{CD662BC6-980F-4331-8AB3-CCA6EFCB7278}">
      <dgm:prSet/>
      <dgm:spPr/>
      <dgm:t>
        <a:bodyPr/>
        <a:lstStyle/>
        <a:p>
          <a:endParaRPr lang="en-GB"/>
        </a:p>
      </dgm:t>
    </dgm:pt>
    <dgm:pt modelId="{AC9B1351-5FCA-4CE8-A0C7-05A9A0206F41}">
      <dgm:prSet phldrT="[Text]"/>
      <dgm:spPr/>
      <dgm:t>
        <a:bodyPr/>
        <a:lstStyle/>
        <a:p>
          <a:r>
            <a:rPr lang="en-GB" dirty="0"/>
            <a:t>Changing adolescent body</a:t>
          </a:r>
        </a:p>
      </dgm:t>
    </dgm:pt>
    <dgm:pt modelId="{A97D38D3-1A4E-491B-8E56-2BEC35AA1D28}" type="parTrans" cxnId="{DF9D9F7B-41DB-4120-BA01-D5865ADE8936}">
      <dgm:prSet/>
      <dgm:spPr/>
      <dgm:t>
        <a:bodyPr/>
        <a:lstStyle/>
        <a:p>
          <a:endParaRPr lang="en-GB"/>
        </a:p>
      </dgm:t>
    </dgm:pt>
    <dgm:pt modelId="{788BDDA0-A938-42DD-8A7B-1C4954671092}" type="sibTrans" cxnId="{DF9D9F7B-41DB-4120-BA01-D5865ADE8936}">
      <dgm:prSet/>
      <dgm:spPr/>
      <dgm:t>
        <a:bodyPr/>
        <a:lstStyle/>
        <a:p>
          <a:endParaRPr lang="en-GB"/>
        </a:p>
      </dgm:t>
    </dgm:pt>
    <dgm:pt modelId="{9CB9BAC7-F29D-43D0-83CE-298644517FAB}" type="pres">
      <dgm:prSet presAssocID="{1CCB3AF7-EFFF-4AB2-9A66-D828BE417B62}" presName="linear" presStyleCnt="0">
        <dgm:presLayoutVars>
          <dgm:animLvl val="lvl"/>
          <dgm:resizeHandles val="exact"/>
        </dgm:presLayoutVars>
      </dgm:prSet>
      <dgm:spPr/>
    </dgm:pt>
    <dgm:pt modelId="{24860686-EFCD-4573-A1EF-9B3C4759AB31}" type="pres">
      <dgm:prSet presAssocID="{8320B16C-C13C-4305-B651-CFE7370110F6}" presName="parentText" presStyleLbl="node1" presStyleIdx="0" presStyleCnt="9">
        <dgm:presLayoutVars>
          <dgm:chMax val="0"/>
          <dgm:bulletEnabled val="1"/>
        </dgm:presLayoutVars>
      </dgm:prSet>
      <dgm:spPr/>
    </dgm:pt>
    <dgm:pt modelId="{1F922714-A4A3-4053-B91E-1C7F93E324CF}" type="pres">
      <dgm:prSet presAssocID="{9839F199-04C7-4030-9850-F8AE46F7513D}" presName="spacer" presStyleCnt="0"/>
      <dgm:spPr/>
    </dgm:pt>
    <dgm:pt modelId="{20B9091D-B103-411A-BDB0-F189EBAF681B}" type="pres">
      <dgm:prSet presAssocID="{C0CE7E0B-6E92-411B-8354-70E486850EDA}" presName="parentText" presStyleLbl="node1" presStyleIdx="1" presStyleCnt="9">
        <dgm:presLayoutVars>
          <dgm:chMax val="0"/>
          <dgm:bulletEnabled val="1"/>
        </dgm:presLayoutVars>
      </dgm:prSet>
      <dgm:spPr/>
    </dgm:pt>
    <dgm:pt modelId="{C8FE1309-747E-4ED0-9061-272D2C85B5A9}" type="pres">
      <dgm:prSet presAssocID="{58B82F72-4355-4563-888A-1F1D8A5FF3C3}" presName="spacer" presStyleCnt="0"/>
      <dgm:spPr/>
    </dgm:pt>
    <dgm:pt modelId="{1923AF14-8806-45B7-811D-37F58E82BDA8}" type="pres">
      <dgm:prSet presAssocID="{BE37C909-EAB4-4DF6-BA4B-0EC47855CE15}" presName="parentText" presStyleLbl="node1" presStyleIdx="2" presStyleCnt="9">
        <dgm:presLayoutVars>
          <dgm:chMax val="0"/>
          <dgm:bulletEnabled val="1"/>
        </dgm:presLayoutVars>
      </dgm:prSet>
      <dgm:spPr/>
    </dgm:pt>
    <dgm:pt modelId="{9BEB1651-541D-4EC5-BFB4-AEFB0402801D}" type="pres">
      <dgm:prSet presAssocID="{4478E51B-426C-4B3F-B140-3B388E335E35}" presName="spacer" presStyleCnt="0"/>
      <dgm:spPr/>
    </dgm:pt>
    <dgm:pt modelId="{2AFA06FA-9F42-4205-A904-E2B4FA2CB879}" type="pres">
      <dgm:prSet presAssocID="{FD1C6EC9-0D35-482F-9B97-351FC52BEFCF}" presName="parentText" presStyleLbl="node1" presStyleIdx="3" presStyleCnt="9">
        <dgm:presLayoutVars>
          <dgm:chMax val="0"/>
          <dgm:bulletEnabled val="1"/>
        </dgm:presLayoutVars>
      </dgm:prSet>
      <dgm:spPr/>
    </dgm:pt>
    <dgm:pt modelId="{B8DA9EC3-7BA7-4C07-A047-3F9C7D7229D4}" type="pres">
      <dgm:prSet presAssocID="{CCE54B94-8628-467E-B395-B9B82A514975}" presName="spacer" presStyleCnt="0"/>
      <dgm:spPr/>
    </dgm:pt>
    <dgm:pt modelId="{7F42028B-8A39-487E-BDDD-307C2CC14A0A}" type="pres">
      <dgm:prSet presAssocID="{B941D611-A653-4762-BEE8-1B6CB3A83DA1}" presName="parentText" presStyleLbl="node1" presStyleIdx="4" presStyleCnt="9">
        <dgm:presLayoutVars>
          <dgm:chMax val="0"/>
          <dgm:bulletEnabled val="1"/>
        </dgm:presLayoutVars>
      </dgm:prSet>
      <dgm:spPr/>
    </dgm:pt>
    <dgm:pt modelId="{79A06752-6572-4913-BA81-2C4AF67B81D7}" type="pres">
      <dgm:prSet presAssocID="{3756D1AB-2897-42F6-9801-78ECABC479A3}" presName="spacer" presStyleCnt="0"/>
      <dgm:spPr/>
    </dgm:pt>
    <dgm:pt modelId="{238973DE-6C8F-4757-9F65-E4A7A1655082}" type="pres">
      <dgm:prSet presAssocID="{339394EF-4723-44E3-B683-8DA0B00CE885}" presName="parentText" presStyleLbl="node1" presStyleIdx="5" presStyleCnt="9">
        <dgm:presLayoutVars>
          <dgm:chMax val="0"/>
          <dgm:bulletEnabled val="1"/>
        </dgm:presLayoutVars>
      </dgm:prSet>
      <dgm:spPr/>
    </dgm:pt>
    <dgm:pt modelId="{31676D4F-2669-4821-88BD-BF1B88392A4E}" type="pres">
      <dgm:prSet presAssocID="{49F8EADD-449D-4E1A-B18D-08585A4CE205}" presName="spacer" presStyleCnt="0"/>
      <dgm:spPr/>
    </dgm:pt>
    <dgm:pt modelId="{8D283A31-1324-43A0-8E54-CE85846E067D}" type="pres">
      <dgm:prSet presAssocID="{829A2DE3-BF6A-43B5-AABD-6B7401E403DC}" presName="parentText" presStyleLbl="node1" presStyleIdx="6" presStyleCnt="9">
        <dgm:presLayoutVars>
          <dgm:chMax val="0"/>
          <dgm:bulletEnabled val="1"/>
        </dgm:presLayoutVars>
      </dgm:prSet>
      <dgm:spPr/>
    </dgm:pt>
    <dgm:pt modelId="{B5FFB7FD-B38F-4129-9A37-242B099686E1}" type="pres">
      <dgm:prSet presAssocID="{17D7A106-7F3B-406C-B107-52FACB829B02}" presName="spacer" presStyleCnt="0"/>
      <dgm:spPr/>
    </dgm:pt>
    <dgm:pt modelId="{F615E889-3A1E-4779-B9E4-EDB602B5BFCE}" type="pres">
      <dgm:prSet presAssocID="{E73FE293-C3FE-4CB9-9682-0F8457BA93EA}" presName="parentText" presStyleLbl="node1" presStyleIdx="7" presStyleCnt="9">
        <dgm:presLayoutVars>
          <dgm:chMax val="0"/>
          <dgm:bulletEnabled val="1"/>
        </dgm:presLayoutVars>
      </dgm:prSet>
      <dgm:spPr/>
    </dgm:pt>
    <dgm:pt modelId="{74BFE9F4-0FC0-4693-BECD-ED0203817764}" type="pres">
      <dgm:prSet presAssocID="{B50EF4E3-1DA7-4F43-92F3-56382504B5F3}" presName="spacer" presStyleCnt="0"/>
      <dgm:spPr/>
    </dgm:pt>
    <dgm:pt modelId="{95BE45BE-9E26-48BE-8C26-E70D8F56E9A1}" type="pres">
      <dgm:prSet presAssocID="{AC9B1351-5FCA-4CE8-A0C7-05A9A0206F41}" presName="parentText" presStyleLbl="node1" presStyleIdx="8" presStyleCnt="9">
        <dgm:presLayoutVars>
          <dgm:chMax val="0"/>
          <dgm:bulletEnabled val="1"/>
        </dgm:presLayoutVars>
      </dgm:prSet>
      <dgm:spPr/>
    </dgm:pt>
  </dgm:ptLst>
  <dgm:cxnLst>
    <dgm:cxn modelId="{04180F03-B8DF-4E8C-8DC4-77B0CAE4AEF3}" srcId="{1CCB3AF7-EFFF-4AB2-9A66-D828BE417B62}" destId="{B941D611-A653-4762-BEE8-1B6CB3A83DA1}" srcOrd="4" destOrd="0" parTransId="{B2BE949F-2C27-4EE1-A337-6D4E8D5D9C42}" sibTransId="{3756D1AB-2897-42F6-9801-78ECABC479A3}"/>
    <dgm:cxn modelId="{8037DA22-E858-47EE-9AF0-6A4D933D99F7}" srcId="{1CCB3AF7-EFFF-4AB2-9A66-D828BE417B62}" destId="{339394EF-4723-44E3-B683-8DA0B00CE885}" srcOrd="5" destOrd="0" parTransId="{0029D75F-F79E-49E8-8257-134AFC3A6CC4}" sibTransId="{49F8EADD-449D-4E1A-B18D-08585A4CE205}"/>
    <dgm:cxn modelId="{F51E3262-F655-486F-A1DD-4DAE2C5CB234}" type="presOf" srcId="{E73FE293-C3FE-4CB9-9682-0F8457BA93EA}" destId="{F615E889-3A1E-4779-B9E4-EDB602B5BFCE}" srcOrd="0" destOrd="0" presId="urn:microsoft.com/office/officeart/2005/8/layout/vList2"/>
    <dgm:cxn modelId="{A8C81744-EC00-43D3-B32C-7986762184A1}" srcId="{1CCB3AF7-EFFF-4AB2-9A66-D828BE417B62}" destId="{C0CE7E0B-6E92-411B-8354-70E486850EDA}" srcOrd="1" destOrd="0" parTransId="{47AFACE9-0EBB-4A4B-83E9-9933CDA71A9D}" sibTransId="{58B82F72-4355-4563-888A-1F1D8A5FF3C3}"/>
    <dgm:cxn modelId="{FC844A4F-6824-4664-9D6B-0BDB27E6B68E}" type="presOf" srcId="{B941D611-A653-4762-BEE8-1B6CB3A83DA1}" destId="{7F42028B-8A39-487E-BDDD-307C2CC14A0A}" srcOrd="0" destOrd="0" presId="urn:microsoft.com/office/officeart/2005/8/layout/vList2"/>
    <dgm:cxn modelId="{7544CE73-741E-4F42-89A4-3946E59C3883}" type="presOf" srcId="{FD1C6EC9-0D35-482F-9B97-351FC52BEFCF}" destId="{2AFA06FA-9F42-4205-A904-E2B4FA2CB879}" srcOrd="0" destOrd="0" presId="urn:microsoft.com/office/officeart/2005/8/layout/vList2"/>
    <dgm:cxn modelId="{AD593D7A-B198-4474-B8C6-F24B1BF1F4E0}" srcId="{1CCB3AF7-EFFF-4AB2-9A66-D828BE417B62}" destId="{BE37C909-EAB4-4DF6-BA4B-0EC47855CE15}" srcOrd="2" destOrd="0" parTransId="{22604202-E319-44BE-97E9-6011FD091697}" sibTransId="{4478E51B-426C-4B3F-B140-3B388E335E35}"/>
    <dgm:cxn modelId="{DF9D9F7B-41DB-4120-BA01-D5865ADE8936}" srcId="{1CCB3AF7-EFFF-4AB2-9A66-D828BE417B62}" destId="{AC9B1351-5FCA-4CE8-A0C7-05A9A0206F41}" srcOrd="8" destOrd="0" parTransId="{A97D38D3-1A4E-491B-8E56-2BEC35AA1D28}" sibTransId="{788BDDA0-A938-42DD-8A7B-1C4954671092}"/>
    <dgm:cxn modelId="{446A1281-B817-4E8B-A560-A21D64AF88C9}" srcId="{1CCB3AF7-EFFF-4AB2-9A66-D828BE417B62}" destId="{FD1C6EC9-0D35-482F-9B97-351FC52BEFCF}" srcOrd="3" destOrd="0" parTransId="{B804E843-8539-4DDE-9DAD-472F7020ED1A}" sibTransId="{CCE54B94-8628-467E-B395-B9B82A514975}"/>
    <dgm:cxn modelId="{BF104D9A-ACFB-49C7-806F-AA34932C7484}" type="presOf" srcId="{339394EF-4723-44E3-B683-8DA0B00CE885}" destId="{238973DE-6C8F-4757-9F65-E4A7A1655082}" srcOrd="0" destOrd="0" presId="urn:microsoft.com/office/officeart/2005/8/layout/vList2"/>
    <dgm:cxn modelId="{506168A6-E23D-4574-A91E-04E63F223B1C}" type="presOf" srcId="{C0CE7E0B-6E92-411B-8354-70E486850EDA}" destId="{20B9091D-B103-411A-BDB0-F189EBAF681B}" srcOrd="0" destOrd="0" presId="urn:microsoft.com/office/officeart/2005/8/layout/vList2"/>
    <dgm:cxn modelId="{28C212B6-34B2-4999-A5F5-133C47936D5F}" type="presOf" srcId="{AC9B1351-5FCA-4CE8-A0C7-05A9A0206F41}" destId="{95BE45BE-9E26-48BE-8C26-E70D8F56E9A1}" srcOrd="0" destOrd="0" presId="urn:microsoft.com/office/officeart/2005/8/layout/vList2"/>
    <dgm:cxn modelId="{DE8647BD-01C7-4525-8028-3269916F527F}" srcId="{1CCB3AF7-EFFF-4AB2-9A66-D828BE417B62}" destId="{829A2DE3-BF6A-43B5-AABD-6B7401E403DC}" srcOrd="6" destOrd="0" parTransId="{4A67F9C4-73D0-4339-A688-E93A03C64474}" sibTransId="{17D7A106-7F3B-406C-B107-52FACB829B02}"/>
    <dgm:cxn modelId="{35FFAFC1-00C3-45C2-A3AA-8331979FD070}" type="presOf" srcId="{1CCB3AF7-EFFF-4AB2-9A66-D828BE417B62}" destId="{9CB9BAC7-F29D-43D0-83CE-298644517FAB}" srcOrd="0" destOrd="0" presId="urn:microsoft.com/office/officeart/2005/8/layout/vList2"/>
    <dgm:cxn modelId="{CD662BC6-980F-4331-8AB3-CCA6EFCB7278}" srcId="{1CCB3AF7-EFFF-4AB2-9A66-D828BE417B62}" destId="{E73FE293-C3FE-4CB9-9682-0F8457BA93EA}" srcOrd="7" destOrd="0" parTransId="{5892AB3D-BB0D-46A5-89BF-C19967AB1EA3}" sibTransId="{B50EF4E3-1DA7-4F43-92F3-56382504B5F3}"/>
    <dgm:cxn modelId="{F3A073C9-E424-42FC-AC0B-2AE9BEC20047}" type="presOf" srcId="{8320B16C-C13C-4305-B651-CFE7370110F6}" destId="{24860686-EFCD-4573-A1EF-9B3C4759AB31}" srcOrd="0" destOrd="0" presId="urn:microsoft.com/office/officeart/2005/8/layout/vList2"/>
    <dgm:cxn modelId="{E1ADABDA-D731-43DF-A541-D6B94201D25F}" type="presOf" srcId="{BE37C909-EAB4-4DF6-BA4B-0EC47855CE15}" destId="{1923AF14-8806-45B7-811D-37F58E82BDA8}" srcOrd="0" destOrd="0" presId="urn:microsoft.com/office/officeart/2005/8/layout/vList2"/>
    <dgm:cxn modelId="{53F545E2-6950-46B2-A337-7C2FB5914B4D}" srcId="{1CCB3AF7-EFFF-4AB2-9A66-D828BE417B62}" destId="{8320B16C-C13C-4305-B651-CFE7370110F6}" srcOrd="0" destOrd="0" parTransId="{4930662F-4815-4644-BE3F-02546EF2561A}" sibTransId="{9839F199-04C7-4030-9850-F8AE46F7513D}"/>
    <dgm:cxn modelId="{8183ECFE-6DF7-468D-8642-EEBF83BF2151}" type="presOf" srcId="{829A2DE3-BF6A-43B5-AABD-6B7401E403DC}" destId="{8D283A31-1324-43A0-8E54-CE85846E067D}" srcOrd="0" destOrd="0" presId="urn:microsoft.com/office/officeart/2005/8/layout/vList2"/>
    <dgm:cxn modelId="{38A9E616-4166-4162-9589-FC8D25DD4161}" type="presParOf" srcId="{9CB9BAC7-F29D-43D0-83CE-298644517FAB}" destId="{24860686-EFCD-4573-A1EF-9B3C4759AB31}" srcOrd="0" destOrd="0" presId="urn:microsoft.com/office/officeart/2005/8/layout/vList2"/>
    <dgm:cxn modelId="{FCFEC54A-5EEE-45CA-9621-D1EE144A95E7}" type="presParOf" srcId="{9CB9BAC7-F29D-43D0-83CE-298644517FAB}" destId="{1F922714-A4A3-4053-B91E-1C7F93E324CF}" srcOrd="1" destOrd="0" presId="urn:microsoft.com/office/officeart/2005/8/layout/vList2"/>
    <dgm:cxn modelId="{9B9E498C-C6A8-4419-95D8-A37EFDFD8E59}" type="presParOf" srcId="{9CB9BAC7-F29D-43D0-83CE-298644517FAB}" destId="{20B9091D-B103-411A-BDB0-F189EBAF681B}" srcOrd="2" destOrd="0" presId="urn:microsoft.com/office/officeart/2005/8/layout/vList2"/>
    <dgm:cxn modelId="{D24D08C2-B339-4524-843E-D17029EDA8E5}" type="presParOf" srcId="{9CB9BAC7-F29D-43D0-83CE-298644517FAB}" destId="{C8FE1309-747E-4ED0-9061-272D2C85B5A9}" srcOrd="3" destOrd="0" presId="urn:microsoft.com/office/officeart/2005/8/layout/vList2"/>
    <dgm:cxn modelId="{F2C43D8D-0F87-4945-857B-02F7D1DD1B03}" type="presParOf" srcId="{9CB9BAC7-F29D-43D0-83CE-298644517FAB}" destId="{1923AF14-8806-45B7-811D-37F58E82BDA8}" srcOrd="4" destOrd="0" presId="urn:microsoft.com/office/officeart/2005/8/layout/vList2"/>
    <dgm:cxn modelId="{67466D86-4D34-41A7-B385-870C4896AD99}" type="presParOf" srcId="{9CB9BAC7-F29D-43D0-83CE-298644517FAB}" destId="{9BEB1651-541D-4EC5-BFB4-AEFB0402801D}" srcOrd="5" destOrd="0" presId="urn:microsoft.com/office/officeart/2005/8/layout/vList2"/>
    <dgm:cxn modelId="{810E371A-14EF-4623-977F-B48649092A0B}" type="presParOf" srcId="{9CB9BAC7-F29D-43D0-83CE-298644517FAB}" destId="{2AFA06FA-9F42-4205-A904-E2B4FA2CB879}" srcOrd="6" destOrd="0" presId="urn:microsoft.com/office/officeart/2005/8/layout/vList2"/>
    <dgm:cxn modelId="{9321D8B7-2826-4212-87C5-D65C18DE5A4A}" type="presParOf" srcId="{9CB9BAC7-F29D-43D0-83CE-298644517FAB}" destId="{B8DA9EC3-7BA7-4C07-A047-3F9C7D7229D4}" srcOrd="7" destOrd="0" presId="urn:microsoft.com/office/officeart/2005/8/layout/vList2"/>
    <dgm:cxn modelId="{F14EE7ED-A1A1-4BE2-B819-6085D18A97BE}" type="presParOf" srcId="{9CB9BAC7-F29D-43D0-83CE-298644517FAB}" destId="{7F42028B-8A39-487E-BDDD-307C2CC14A0A}" srcOrd="8" destOrd="0" presId="urn:microsoft.com/office/officeart/2005/8/layout/vList2"/>
    <dgm:cxn modelId="{7B664CEC-B158-409F-A1BD-772DA24D5EB5}" type="presParOf" srcId="{9CB9BAC7-F29D-43D0-83CE-298644517FAB}" destId="{79A06752-6572-4913-BA81-2C4AF67B81D7}" srcOrd="9" destOrd="0" presId="urn:microsoft.com/office/officeart/2005/8/layout/vList2"/>
    <dgm:cxn modelId="{997C28EE-9D70-4A75-9C75-3B8551A6147E}" type="presParOf" srcId="{9CB9BAC7-F29D-43D0-83CE-298644517FAB}" destId="{238973DE-6C8F-4757-9F65-E4A7A1655082}" srcOrd="10" destOrd="0" presId="urn:microsoft.com/office/officeart/2005/8/layout/vList2"/>
    <dgm:cxn modelId="{327F10B3-3000-4FB1-B1D1-EB121A0E545A}" type="presParOf" srcId="{9CB9BAC7-F29D-43D0-83CE-298644517FAB}" destId="{31676D4F-2669-4821-88BD-BF1B88392A4E}" srcOrd="11" destOrd="0" presId="urn:microsoft.com/office/officeart/2005/8/layout/vList2"/>
    <dgm:cxn modelId="{5CD694EA-EEDD-4D54-95EB-811B9DEFF03E}" type="presParOf" srcId="{9CB9BAC7-F29D-43D0-83CE-298644517FAB}" destId="{8D283A31-1324-43A0-8E54-CE85846E067D}" srcOrd="12" destOrd="0" presId="urn:microsoft.com/office/officeart/2005/8/layout/vList2"/>
    <dgm:cxn modelId="{AB6C652F-7A9B-485B-A09A-97A5003D1415}" type="presParOf" srcId="{9CB9BAC7-F29D-43D0-83CE-298644517FAB}" destId="{B5FFB7FD-B38F-4129-9A37-242B099686E1}" srcOrd="13" destOrd="0" presId="urn:microsoft.com/office/officeart/2005/8/layout/vList2"/>
    <dgm:cxn modelId="{5AB3894B-9E16-4902-8484-B317FD5F6E00}" type="presParOf" srcId="{9CB9BAC7-F29D-43D0-83CE-298644517FAB}" destId="{F615E889-3A1E-4779-B9E4-EDB602B5BFCE}" srcOrd="14" destOrd="0" presId="urn:microsoft.com/office/officeart/2005/8/layout/vList2"/>
    <dgm:cxn modelId="{C10DA500-5238-4B01-8C68-5810DC7E9EF3}" type="presParOf" srcId="{9CB9BAC7-F29D-43D0-83CE-298644517FAB}" destId="{74BFE9F4-0FC0-4693-BECD-ED0203817764}" srcOrd="15" destOrd="0" presId="urn:microsoft.com/office/officeart/2005/8/layout/vList2"/>
    <dgm:cxn modelId="{DED51AB0-5596-414D-B1B0-1D52609ECE40}" type="presParOf" srcId="{9CB9BAC7-F29D-43D0-83CE-298644517FAB}" destId="{95BE45BE-9E26-48BE-8C26-E70D8F56E9A1}"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79FE87-3D5F-431D-A0B4-AC4ECB14CDB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9C4D898-FFCE-4081-B7DC-CA0E78CFB1F4}">
      <dgm:prSet/>
      <dgm:spPr/>
      <dgm:t>
        <a:bodyPr/>
        <a:lstStyle/>
        <a:p>
          <a:r>
            <a:rPr lang="en-GB" dirty="0"/>
            <a:t>Emotional wellbeing and mental health</a:t>
          </a:r>
          <a:endParaRPr lang="en-US" dirty="0"/>
        </a:p>
      </dgm:t>
    </dgm:pt>
    <dgm:pt modelId="{A78384A6-5F74-4394-8880-94525E6E6E12}" type="parTrans" cxnId="{7E87EFA7-1A5D-41B0-BB7D-DCEDD416C682}">
      <dgm:prSet/>
      <dgm:spPr/>
      <dgm:t>
        <a:bodyPr/>
        <a:lstStyle/>
        <a:p>
          <a:endParaRPr lang="en-US"/>
        </a:p>
      </dgm:t>
    </dgm:pt>
    <dgm:pt modelId="{8A21B5B0-3ADE-4DDE-9E4F-4AFCEC8AE1CF}" type="sibTrans" cxnId="{7E87EFA7-1A5D-41B0-BB7D-DCEDD416C682}">
      <dgm:prSet/>
      <dgm:spPr/>
      <dgm:t>
        <a:bodyPr/>
        <a:lstStyle/>
        <a:p>
          <a:endParaRPr lang="en-US"/>
        </a:p>
      </dgm:t>
    </dgm:pt>
    <dgm:pt modelId="{A4CB922A-623C-45C7-8B33-4FE0EBBF151C}">
      <dgm:prSet/>
      <dgm:spPr/>
      <dgm:t>
        <a:bodyPr/>
        <a:lstStyle/>
        <a:p>
          <a:pPr rtl="0"/>
          <a:r>
            <a:rPr lang="en-GB" dirty="0"/>
            <a:t>Family relationships</a:t>
          </a:r>
          <a:endParaRPr lang="en-US" dirty="0"/>
        </a:p>
      </dgm:t>
    </dgm:pt>
    <dgm:pt modelId="{BFA27D4E-B771-4E4B-8E2D-1C47B891844C}" type="parTrans" cxnId="{3EEA0886-985B-48B4-9393-2D4B08B69ED9}">
      <dgm:prSet/>
      <dgm:spPr/>
      <dgm:t>
        <a:bodyPr/>
        <a:lstStyle/>
        <a:p>
          <a:endParaRPr lang="en-US"/>
        </a:p>
      </dgm:t>
    </dgm:pt>
    <dgm:pt modelId="{C074BCBA-5172-4E0B-8949-BE5A325CE18A}" type="sibTrans" cxnId="{3EEA0886-985B-48B4-9393-2D4B08B69ED9}">
      <dgm:prSet/>
      <dgm:spPr/>
      <dgm:t>
        <a:bodyPr/>
        <a:lstStyle/>
        <a:p>
          <a:endParaRPr lang="en-US"/>
        </a:p>
      </dgm:t>
    </dgm:pt>
    <dgm:pt modelId="{0B2F0786-5D4B-4C66-AF0D-33A4FA23A20C}">
      <dgm:prSet/>
      <dgm:spPr/>
      <dgm:t>
        <a:bodyPr/>
        <a:lstStyle/>
        <a:p>
          <a:r>
            <a:rPr lang="en-GB" dirty="0"/>
            <a:t>Bullying</a:t>
          </a:r>
          <a:endParaRPr lang="en-US" dirty="0"/>
        </a:p>
      </dgm:t>
    </dgm:pt>
    <dgm:pt modelId="{F7A01298-F64D-4293-BCA6-D8C6B34BA995}" type="parTrans" cxnId="{4C3A5BF0-59D3-4724-BAFA-41B3EB97BC3B}">
      <dgm:prSet/>
      <dgm:spPr/>
      <dgm:t>
        <a:bodyPr/>
        <a:lstStyle/>
        <a:p>
          <a:endParaRPr lang="en-US"/>
        </a:p>
      </dgm:t>
    </dgm:pt>
    <dgm:pt modelId="{4CA06809-7134-430E-A8F3-E9169D0096C7}" type="sibTrans" cxnId="{4C3A5BF0-59D3-4724-BAFA-41B3EB97BC3B}">
      <dgm:prSet/>
      <dgm:spPr/>
      <dgm:t>
        <a:bodyPr/>
        <a:lstStyle/>
        <a:p>
          <a:endParaRPr lang="en-US"/>
        </a:p>
      </dgm:t>
    </dgm:pt>
    <dgm:pt modelId="{DB27A8A4-90F5-400F-9D3F-94EFF3DFABD9}">
      <dgm:prSet/>
      <dgm:spPr/>
      <dgm:t>
        <a:bodyPr/>
        <a:lstStyle/>
        <a:p>
          <a:r>
            <a:rPr lang="en-US" dirty="0"/>
            <a:t>Friendship issues</a:t>
          </a:r>
        </a:p>
      </dgm:t>
    </dgm:pt>
    <dgm:pt modelId="{CFCD98B8-1C46-436B-BC12-8D550EC13219}" type="parTrans" cxnId="{745CB522-18E5-4045-9484-072382B36EF0}">
      <dgm:prSet/>
      <dgm:spPr/>
      <dgm:t>
        <a:bodyPr/>
        <a:lstStyle/>
        <a:p>
          <a:endParaRPr lang="en-GB"/>
        </a:p>
      </dgm:t>
    </dgm:pt>
    <dgm:pt modelId="{FF9CBD17-1CA9-4DDC-988C-49065AB0CCB0}" type="sibTrans" cxnId="{745CB522-18E5-4045-9484-072382B36EF0}">
      <dgm:prSet/>
      <dgm:spPr/>
      <dgm:t>
        <a:bodyPr/>
        <a:lstStyle/>
        <a:p>
          <a:endParaRPr lang="en-GB"/>
        </a:p>
      </dgm:t>
    </dgm:pt>
    <dgm:pt modelId="{C28F03CB-392E-4BBE-9353-4853F3FDE1F4}">
      <dgm:prSet/>
      <dgm:spPr/>
      <dgm:t>
        <a:bodyPr/>
        <a:lstStyle/>
        <a:p>
          <a:r>
            <a:rPr lang="en-US" dirty="0"/>
            <a:t>Sex, relationships and puberty</a:t>
          </a:r>
        </a:p>
      </dgm:t>
    </dgm:pt>
    <dgm:pt modelId="{10F410A9-A5D0-42C4-9CBF-F03E5428CF55}" type="parTrans" cxnId="{7C147BA1-5765-4162-A89A-4D3D335F7520}">
      <dgm:prSet/>
      <dgm:spPr/>
      <dgm:t>
        <a:bodyPr/>
        <a:lstStyle/>
        <a:p>
          <a:endParaRPr lang="en-GB"/>
        </a:p>
      </dgm:t>
    </dgm:pt>
    <dgm:pt modelId="{FD5648E1-7258-4C22-A577-2159068FD629}" type="sibTrans" cxnId="{7C147BA1-5765-4162-A89A-4D3D335F7520}">
      <dgm:prSet/>
      <dgm:spPr/>
      <dgm:t>
        <a:bodyPr/>
        <a:lstStyle/>
        <a:p>
          <a:endParaRPr lang="en-GB"/>
        </a:p>
      </dgm:t>
    </dgm:pt>
    <dgm:pt modelId="{C8AB138D-06EC-446C-AE62-9F2B31C5EB20}">
      <dgm:prSet/>
      <dgm:spPr/>
      <dgm:t>
        <a:bodyPr/>
        <a:lstStyle/>
        <a:p>
          <a:r>
            <a:rPr lang="en-GB" dirty="0"/>
            <a:t>Problems in school or with education</a:t>
          </a:r>
          <a:endParaRPr lang="en-US" dirty="0"/>
        </a:p>
      </dgm:t>
    </dgm:pt>
    <dgm:pt modelId="{84FE5F51-6A14-4DAD-A277-2C2DC3A1B4B6}" type="parTrans" cxnId="{3C9F0C47-366A-4B77-A46A-F0539ECA85A5}">
      <dgm:prSet/>
      <dgm:spPr/>
      <dgm:t>
        <a:bodyPr/>
        <a:lstStyle/>
        <a:p>
          <a:endParaRPr lang="en-GB"/>
        </a:p>
      </dgm:t>
    </dgm:pt>
    <dgm:pt modelId="{53ED6560-D581-4F18-81F1-6650150A70C5}" type="sibTrans" cxnId="{3C9F0C47-366A-4B77-A46A-F0539ECA85A5}">
      <dgm:prSet/>
      <dgm:spPr/>
      <dgm:t>
        <a:bodyPr/>
        <a:lstStyle/>
        <a:p>
          <a:endParaRPr lang="en-GB"/>
        </a:p>
      </dgm:t>
    </dgm:pt>
    <dgm:pt modelId="{40E07293-8EFA-4314-856C-2A67ADBA7CBC}">
      <dgm:prSet/>
      <dgm:spPr/>
      <dgm:t>
        <a:bodyPr/>
        <a:lstStyle/>
        <a:p>
          <a:r>
            <a:rPr lang="en-GB" dirty="0"/>
            <a:t>Sexual abuse (including online sexual abuse)</a:t>
          </a:r>
          <a:endParaRPr lang="en-US" dirty="0"/>
        </a:p>
      </dgm:t>
    </dgm:pt>
    <dgm:pt modelId="{42E83C4E-32D0-4774-BE3F-3643539E4D91}" type="parTrans" cxnId="{65959D6E-8768-469F-807B-7DBF2764FBD1}">
      <dgm:prSet/>
      <dgm:spPr/>
      <dgm:t>
        <a:bodyPr/>
        <a:lstStyle/>
        <a:p>
          <a:endParaRPr lang="en-GB"/>
        </a:p>
      </dgm:t>
    </dgm:pt>
    <dgm:pt modelId="{AA0FB7EE-444E-4C9E-8741-05DF14D14CBC}" type="sibTrans" cxnId="{65959D6E-8768-469F-807B-7DBF2764FBD1}">
      <dgm:prSet/>
      <dgm:spPr/>
      <dgm:t>
        <a:bodyPr/>
        <a:lstStyle/>
        <a:p>
          <a:endParaRPr lang="en-GB"/>
        </a:p>
      </dgm:t>
    </dgm:pt>
    <dgm:pt modelId="{163B9415-9DBE-408B-AF28-C031A3519722}">
      <dgm:prSet/>
      <dgm:spPr/>
      <dgm:t>
        <a:bodyPr/>
        <a:lstStyle/>
        <a:p>
          <a:r>
            <a:rPr lang="en-GB" dirty="0"/>
            <a:t>Physical abuse </a:t>
          </a:r>
          <a:endParaRPr lang="en-US" dirty="0"/>
        </a:p>
      </dgm:t>
    </dgm:pt>
    <dgm:pt modelId="{4096B309-F908-4E09-B863-D7361D96EDC9}" type="parTrans" cxnId="{9D3B216B-B6C6-46D4-A3BC-C5F2C376A732}">
      <dgm:prSet/>
      <dgm:spPr/>
      <dgm:t>
        <a:bodyPr/>
        <a:lstStyle/>
        <a:p>
          <a:endParaRPr lang="en-GB"/>
        </a:p>
      </dgm:t>
    </dgm:pt>
    <dgm:pt modelId="{829BE2D2-8C1F-49F0-8C3C-7488948331AB}" type="sibTrans" cxnId="{9D3B216B-B6C6-46D4-A3BC-C5F2C376A732}">
      <dgm:prSet/>
      <dgm:spPr/>
      <dgm:t>
        <a:bodyPr/>
        <a:lstStyle/>
        <a:p>
          <a:endParaRPr lang="en-GB"/>
        </a:p>
      </dgm:t>
    </dgm:pt>
    <dgm:pt modelId="{55749BD3-5097-4D75-AB87-371CF4EC528F}" type="pres">
      <dgm:prSet presAssocID="{0A79FE87-3D5F-431D-A0B4-AC4ECB14CDB5}" presName="linear" presStyleCnt="0">
        <dgm:presLayoutVars>
          <dgm:animLvl val="lvl"/>
          <dgm:resizeHandles val="exact"/>
        </dgm:presLayoutVars>
      </dgm:prSet>
      <dgm:spPr/>
    </dgm:pt>
    <dgm:pt modelId="{B5D7D71D-F9E9-4B92-B9FC-5C5446A68553}" type="pres">
      <dgm:prSet presAssocID="{E9C4D898-FFCE-4081-B7DC-CA0E78CFB1F4}" presName="parentText" presStyleLbl="node1" presStyleIdx="0" presStyleCnt="8">
        <dgm:presLayoutVars>
          <dgm:chMax val="0"/>
          <dgm:bulletEnabled val="1"/>
        </dgm:presLayoutVars>
      </dgm:prSet>
      <dgm:spPr/>
    </dgm:pt>
    <dgm:pt modelId="{73CFBD86-AB0A-41F4-A706-745B03EA623C}" type="pres">
      <dgm:prSet presAssocID="{8A21B5B0-3ADE-4DDE-9E4F-4AFCEC8AE1CF}" presName="spacer" presStyleCnt="0"/>
      <dgm:spPr/>
    </dgm:pt>
    <dgm:pt modelId="{2CFBE3B2-D716-4F6B-959F-66E33FDAD985}" type="pres">
      <dgm:prSet presAssocID="{A4CB922A-623C-45C7-8B33-4FE0EBBF151C}" presName="parentText" presStyleLbl="node1" presStyleIdx="1" presStyleCnt="8">
        <dgm:presLayoutVars>
          <dgm:chMax val="0"/>
          <dgm:bulletEnabled val="1"/>
        </dgm:presLayoutVars>
      </dgm:prSet>
      <dgm:spPr/>
    </dgm:pt>
    <dgm:pt modelId="{D48DE065-6127-48FB-8DEB-B48E844A7C1B}" type="pres">
      <dgm:prSet presAssocID="{C074BCBA-5172-4E0B-8949-BE5A325CE18A}" presName="spacer" presStyleCnt="0"/>
      <dgm:spPr/>
    </dgm:pt>
    <dgm:pt modelId="{A56B4F71-35DE-4B38-88E7-133642F4C34F}" type="pres">
      <dgm:prSet presAssocID="{0B2F0786-5D4B-4C66-AF0D-33A4FA23A20C}" presName="parentText" presStyleLbl="node1" presStyleIdx="2" presStyleCnt="8">
        <dgm:presLayoutVars>
          <dgm:chMax val="0"/>
          <dgm:bulletEnabled val="1"/>
        </dgm:presLayoutVars>
      </dgm:prSet>
      <dgm:spPr/>
    </dgm:pt>
    <dgm:pt modelId="{142B610C-906C-4793-A998-CBB7DD15DAAF}" type="pres">
      <dgm:prSet presAssocID="{4CA06809-7134-430E-A8F3-E9169D0096C7}" presName="spacer" presStyleCnt="0"/>
      <dgm:spPr/>
    </dgm:pt>
    <dgm:pt modelId="{E97EF33D-1093-4D23-BBC4-041EE75C06CD}" type="pres">
      <dgm:prSet presAssocID="{DB27A8A4-90F5-400F-9D3F-94EFF3DFABD9}" presName="parentText" presStyleLbl="node1" presStyleIdx="3" presStyleCnt="8">
        <dgm:presLayoutVars>
          <dgm:chMax val="0"/>
          <dgm:bulletEnabled val="1"/>
        </dgm:presLayoutVars>
      </dgm:prSet>
      <dgm:spPr/>
    </dgm:pt>
    <dgm:pt modelId="{FD6371C9-EC97-4691-8E80-45A79CD1ACD4}" type="pres">
      <dgm:prSet presAssocID="{FF9CBD17-1CA9-4DDC-988C-49065AB0CCB0}" presName="spacer" presStyleCnt="0"/>
      <dgm:spPr/>
    </dgm:pt>
    <dgm:pt modelId="{816724FE-98B6-4396-94C7-A59A44364548}" type="pres">
      <dgm:prSet presAssocID="{C28F03CB-392E-4BBE-9353-4853F3FDE1F4}" presName="parentText" presStyleLbl="node1" presStyleIdx="4" presStyleCnt="8">
        <dgm:presLayoutVars>
          <dgm:chMax val="0"/>
          <dgm:bulletEnabled val="1"/>
        </dgm:presLayoutVars>
      </dgm:prSet>
      <dgm:spPr/>
    </dgm:pt>
    <dgm:pt modelId="{A027F596-2EC7-4875-B732-3005139FBC82}" type="pres">
      <dgm:prSet presAssocID="{FD5648E1-7258-4C22-A577-2159068FD629}" presName="spacer" presStyleCnt="0"/>
      <dgm:spPr/>
    </dgm:pt>
    <dgm:pt modelId="{329E6D83-A84D-42E1-82D3-69A77F252BFC}" type="pres">
      <dgm:prSet presAssocID="{C8AB138D-06EC-446C-AE62-9F2B31C5EB20}" presName="parentText" presStyleLbl="node1" presStyleIdx="5" presStyleCnt="8">
        <dgm:presLayoutVars>
          <dgm:chMax val="0"/>
          <dgm:bulletEnabled val="1"/>
        </dgm:presLayoutVars>
      </dgm:prSet>
      <dgm:spPr/>
    </dgm:pt>
    <dgm:pt modelId="{6A8BC021-8AF1-49FA-9DF8-811DAFB28576}" type="pres">
      <dgm:prSet presAssocID="{53ED6560-D581-4F18-81F1-6650150A70C5}" presName="spacer" presStyleCnt="0"/>
      <dgm:spPr/>
    </dgm:pt>
    <dgm:pt modelId="{4A282A65-8CDB-469E-8A5B-D4C6A6F2C8E4}" type="pres">
      <dgm:prSet presAssocID="{40E07293-8EFA-4314-856C-2A67ADBA7CBC}" presName="parentText" presStyleLbl="node1" presStyleIdx="6" presStyleCnt="8">
        <dgm:presLayoutVars>
          <dgm:chMax val="0"/>
          <dgm:bulletEnabled val="1"/>
        </dgm:presLayoutVars>
      </dgm:prSet>
      <dgm:spPr/>
    </dgm:pt>
    <dgm:pt modelId="{66E4A967-1FB7-4B21-B9C5-947856377E11}" type="pres">
      <dgm:prSet presAssocID="{AA0FB7EE-444E-4C9E-8741-05DF14D14CBC}" presName="spacer" presStyleCnt="0"/>
      <dgm:spPr/>
    </dgm:pt>
    <dgm:pt modelId="{52BCEA3B-CF63-44E3-AFC5-D3CB09AAAE1B}" type="pres">
      <dgm:prSet presAssocID="{163B9415-9DBE-408B-AF28-C031A3519722}" presName="parentText" presStyleLbl="node1" presStyleIdx="7" presStyleCnt="8">
        <dgm:presLayoutVars>
          <dgm:chMax val="0"/>
          <dgm:bulletEnabled val="1"/>
        </dgm:presLayoutVars>
      </dgm:prSet>
      <dgm:spPr/>
    </dgm:pt>
  </dgm:ptLst>
  <dgm:cxnLst>
    <dgm:cxn modelId="{C0D7AD02-A680-4A7B-B3DF-654AE9E17354}" type="presOf" srcId="{E9C4D898-FFCE-4081-B7DC-CA0E78CFB1F4}" destId="{B5D7D71D-F9E9-4B92-B9FC-5C5446A68553}" srcOrd="0" destOrd="0" presId="urn:microsoft.com/office/officeart/2005/8/layout/vList2"/>
    <dgm:cxn modelId="{D24E160D-3F5F-47AF-A241-81CD8C708B27}" type="presOf" srcId="{A4CB922A-623C-45C7-8B33-4FE0EBBF151C}" destId="{2CFBE3B2-D716-4F6B-959F-66E33FDAD985}" srcOrd="0" destOrd="0" presId="urn:microsoft.com/office/officeart/2005/8/layout/vList2"/>
    <dgm:cxn modelId="{15C89C1C-438E-4B73-AE37-04C27EC54F50}" type="presOf" srcId="{C8AB138D-06EC-446C-AE62-9F2B31C5EB20}" destId="{329E6D83-A84D-42E1-82D3-69A77F252BFC}" srcOrd="0" destOrd="0" presId="urn:microsoft.com/office/officeart/2005/8/layout/vList2"/>
    <dgm:cxn modelId="{745CB522-18E5-4045-9484-072382B36EF0}" srcId="{0A79FE87-3D5F-431D-A0B4-AC4ECB14CDB5}" destId="{DB27A8A4-90F5-400F-9D3F-94EFF3DFABD9}" srcOrd="3" destOrd="0" parTransId="{CFCD98B8-1C46-436B-BC12-8D550EC13219}" sibTransId="{FF9CBD17-1CA9-4DDC-988C-49065AB0CCB0}"/>
    <dgm:cxn modelId="{2DB9C53C-7A68-4BFA-8701-BDF432D4E9F5}" type="presOf" srcId="{C28F03CB-392E-4BBE-9353-4853F3FDE1F4}" destId="{816724FE-98B6-4396-94C7-A59A44364548}" srcOrd="0" destOrd="0" presId="urn:microsoft.com/office/officeart/2005/8/layout/vList2"/>
    <dgm:cxn modelId="{3C9F0C47-366A-4B77-A46A-F0539ECA85A5}" srcId="{0A79FE87-3D5F-431D-A0B4-AC4ECB14CDB5}" destId="{C8AB138D-06EC-446C-AE62-9F2B31C5EB20}" srcOrd="5" destOrd="0" parTransId="{84FE5F51-6A14-4DAD-A277-2C2DC3A1B4B6}" sibTransId="{53ED6560-D581-4F18-81F1-6650150A70C5}"/>
    <dgm:cxn modelId="{9D3B216B-B6C6-46D4-A3BC-C5F2C376A732}" srcId="{0A79FE87-3D5F-431D-A0B4-AC4ECB14CDB5}" destId="{163B9415-9DBE-408B-AF28-C031A3519722}" srcOrd="7" destOrd="0" parTransId="{4096B309-F908-4E09-B863-D7361D96EDC9}" sibTransId="{829BE2D2-8C1F-49F0-8C3C-7488948331AB}"/>
    <dgm:cxn modelId="{65959D6E-8768-469F-807B-7DBF2764FBD1}" srcId="{0A79FE87-3D5F-431D-A0B4-AC4ECB14CDB5}" destId="{40E07293-8EFA-4314-856C-2A67ADBA7CBC}" srcOrd="6" destOrd="0" parTransId="{42E83C4E-32D0-4774-BE3F-3643539E4D91}" sibTransId="{AA0FB7EE-444E-4C9E-8741-05DF14D14CBC}"/>
    <dgm:cxn modelId="{3EEA0886-985B-48B4-9393-2D4B08B69ED9}" srcId="{0A79FE87-3D5F-431D-A0B4-AC4ECB14CDB5}" destId="{A4CB922A-623C-45C7-8B33-4FE0EBBF151C}" srcOrd="1" destOrd="0" parTransId="{BFA27D4E-B771-4E4B-8E2D-1C47B891844C}" sibTransId="{C074BCBA-5172-4E0B-8949-BE5A325CE18A}"/>
    <dgm:cxn modelId="{8785CC90-AF00-4C80-A8FC-ECC747FACC80}" type="presOf" srcId="{163B9415-9DBE-408B-AF28-C031A3519722}" destId="{52BCEA3B-CF63-44E3-AFC5-D3CB09AAAE1B}" srcOrd="0" destOrd="0" presId="urn:microsoft.com/office/officeart/2005/8/layout/vList2"/>
    <dgm:cxn modelId="{7687DDA0-5232-42E9-8CAB-E5387CC9D672}" type="presOf" srcId="{0A79FE87-3D5F-431D-A0B4-AC4ECB14CDB5}" destId="{55749BD3-5097-4D75-AB87-371CF4EC528F}" srcOrd="0" destOrd="0" presId="urn:microsoft.com/office/officeart/2005/8/layout/vList2"/>
    <dgm:cxn modelId="{7C147BA1-5765-4162-A89A-4D3D335F7520}" srcId="{0A79FE87-3D5F-431D-A0B4-AC4ECB14CDB5}" destId="{C28F03CB-392E-4BBE-9353-4853F3FDE1F4}" srcOrd="4" destOrd="0" parTransId="{10F410A9-A5D0-42C4-9CBF-F03E5428CF55}" sibTransId="{FD5648E1-7258-4C22-A577-2159068FD629}"/>
    <dgm:cxn modelId="{7E87EFA7-1A5D-41B0-BB7D-DCEDD416C682}" srcId="{0A79FE87-3D5F-431D-A0B4-AC4ECB14CDB5}" destId="{E9C4D898-FFCE-4081-B7DC-CA0E78CFB1F4}" srcOrd="0" destOrd="0" parTransId="{A78384A6-5F74-4394-8880-94525E6E6E12}" sibTransId="{8A21B5B0-3ADE-4DDE-9E4F-4AFCEC8AE1CF}"/>
    <dgm:cxn modelId="{FFB5E7C2-8742-4D96-815C-31E5FA6606A2}" type="presOf" srcId="{DB27A8A4-90F5-400F-9D3F-94EFF3DFABD9}" destId="{E97EF33D-1093-4D23-BBC4-041EE75C06CD}" srcOrd="0" destOrd="0" presId="urn:microsoft.com/office/officeart/2005/8/layout/vList2"/>
    <dgm:cxn modelId="{0169A1CA-F3BD-4A5E-B98E-11612964203F}" type="presOf" srcId="{40E07293-8EFA-4314-856C-2A67ADBA7CBC}" destId="{4A282A65-8CDB-469E-8A5B-D4C6A6F2C8E4}" srcOrd="0" destOrd="0" presId="urn:microsoft.com/office/officeart/2005/8/layout/vList2"/>
    <dgm:cxn modelId="{869618E6-D5B8-4FAE-8340-E57FE93BB994}" type="presOf" srcId="{0B2F0786-5D4B-4C66-AF0D-33A4FA23A20C}" destId="{A56B4F71-35DE-4B38-88E7-133642F4C34F}" srcOrd="0" destOrd="0" presId="urn:microsoft.com/office/officeart/2005/8/layout/vList2"/>
    <dgm:cxn modelId="{4C3A5BF0-59D3-4724-BAFA-41B3EB97BC3B}" srcId="{0A79FE87-3D5F-431D-A0B4-AC4ECB14CDB5}" destId="{0B2F0786-5D4B-4C66-AF0D-33A4FA23A20C}" srcOrd="2" destOrd="0" parTransId="{F7A01298-F64D-4293-BCA6-D8C6B34BA995}" sibTransId="{4CA06809-7134-430E-A8F3-E9169D0096C7}"/>
    <dgm:cxn modelId="{7E209910-62F7-40F8-983C-5713EE082103}" type="presParOf" srcId="{55749BD3-5097-4D75-AB87-371CF4EC528F}" destId="{B5D7D71D-F9E9-4B92-B9FC-5C5446A68553}" srcOrd="0" destOrd="0" presId="urn:microsoft.com/office/officeart/2005/8/layout/vList2"/>
    <dgm:cxn modelId="{EED371DF-95EB-4445-B6CB-F0C9FF0D83F0}" type="presParOf" srcId="{55749BD3-5097-4D75-AB87-371CF4EC528F}" destId="{73CFBD86-AB0A-41F4-A706-745B03EA623C}" srcOrd="1" destOrd="0" presId="urn:microsoft.com/office/officeart/2005/8/layout/vList2"/>
    <dgm:cxn modelId="{EFC29BD7-73ED-4E19-A144-71FC80CC805B}" type="presParOf" srcId="{55749BD3-5097-4D75-AB87-371CF4EC528F}" destId="{2CFBE3B2-D716-4F6B-959F-66E33FDAD985}" srcOrd="2" destOrd="0" presId="urn:microsoft.com/office/officeart/2005/8/layout/vList2"/>
    <dgm:cxn modelId="{D5D8BDA9-0363-4645-AF71-AA40791FE0B0}" type="presParOf" srcId="{55749BD3-5097-4D75-AB87-371CF4EC528F}" destId="{D48DE065-6127-48FB-8DEB-B48E844A7C1B}" srcOrd="3" destOrd="0" presId="urn:microsoft.com/office/officeart/2005/8/layout/vList2"/>
    <dgm:cxn modelId="{8AB23E3E-DFD3-4B8D-AB3B-39A310C73695}" type="presParOf" srcId="{55749BD3-5097-4D75-AB87-371CF4EC528F}" destId="{A56B4F71-35DE-4B38-88E7-133642F4C34F}" srcOrd="4" destOrd="0" presId="urn:microsoft.com/office/officeart/2005/8/layout/vList2"/>
    <dgm:cxn modelId="{A1DB3EF0-CE1F-4C78-97A6-ABEB30269969}" type="presParOf" srcId="{55749BD3-5097-4D75-AB87-371CF4EC528F}" destId="{142B610C-906C-4793-A998-CBB7DD15DAAF}" srcOrd="5" destOrd="0" presId="urn:microsoft.com/office/officeart/2005/8/layout/vList2"/>
    <dgm:cxn modelId="{C3BEC278-91D7-4970-9F9C-CDA9FA12B6A2}" type="presParOf" srcId="{55749BD3-5097-4D75-AB87-371CF4EC528F}" destId="{E97EF33D-1093-4D23-BBC4-041EE75C06CD}" srcOrd="6" destOrd="0" presId="urn:microsoft.com/office/officeart/2005/8/layout/vList2"/>
    <dgm:cxn modelId="{08189461-9014-407A-A8DC-918D7B3D120A}" type="presParOf" srcId="{55749BD3-5097-4D75-AB87-371CF4EC528F}" destId="{FD6371C9-EC97-4691-8E80-45A79CD1ACD4}" srcOrd="7" destOrd="0" presId="urn:microsoft.com/office/officeart/2005/8/layout/vList2"/>
    <dgm:cxn modelId="{36823B7F-0944-4DC8-A730-CB35B40A9E10}" type="presParOf" srcId="{55749BD3-5097-4D75-AB87-371CF4EC528F}" destId="{816724FE-98B6-4396-94C7-A59A44364548}" srcOrd="8" destOrd="0" presId="urn:microsoft.com/office/officeart/2005/8/layout/vList2"/>
    <dgm:cxn modelId="{AB99B5A5-5215-4F88-937F-15D63C6EDA7A}" type="presParOf" srcId="{55749BD3-5097-4D75-AB87-371CF4EC528F}" destId="{A027F596-2EC7-4875-B732-3005139FBC82}" srcOrd="9" destOrd="0" presId="urn:microsoft.com/office/officeart/2005/8/layout/vList2"/>
    <dgm:cxn modelId="{20812329-9506-4976-9B7C-CC562C18F8D1}" type="presParOf" srcId="{55749BD3-5097-4D75-AB87-371CF4EC528F}" destId="{329E6D83-A84D-42E1-82D3-69A77F252BFC}" srcOrd="10" destOrd="0" presId="urn:microsoft.com/office/officeart/2005/8/layout/vList2"/>
    <dgm:cxn modelId="{7C6F952C-E4C4-4197-9723-92B451FAE9A9}" type="presParOf" srcId="{55749BD3-5097-4D75-AB87-371CF4EC528F}" destId="{6A8BC021-8AF1-49FA-9DF8-811DAFB28576}" srcOrd="11" destOrd="0" presId="urn:microsoft.com/office/officeart/2005/8/layout/vList2"/>
    <dgm:cxn modelId="{D7AD6E13-4B95-4EA2-A194-586EE565F130}" type="presParOf" srcId="{55749BD3-5097-4D75-AB87-371CF4EC528F}" destId="{4A282A65-8CDB-469E-8A5B-D4C6A6F2C8E4}" srcOrd="12" destOrd="0" presId="urn:microsoft.com/office/officeart/2005/8/layout/vList2"/>
    <dgm:cxn modelId="{A8D22270-D663-4755-90AC-71436B654BEE}" type="presParOf" srcId="{55749BD3-5097-4D75-AB87-371CF4EC528F}" destId="{66E4A967-1FB7-4B21-B9C5-947856377E11}" srcOrd="13" destOrd="0" presId="urn:microsoft.com/office/officeart/2005/8/layout/vList2"/>
    <dgm:cxn modelId="{90DFD86E-4FAD-4429-8709-7A28B5F60B7E}" type="presParOf" srcId="{55749BD3-5097-4D75-AB87-371CF4EC528F}" destId="{52BCEA3B-CF63-44E3-AFC5-D3CB09AAAE1B}"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26226C-4DD1-4974-A814-AFE9D7BC7E94}"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GB"/>
        </a:p>
      </dgm:t>
    </dgm:pt>
    <dgm:pt modelId="{159EB5F3-EC71-4B74-A892-97919D56F114}">
      <dgm:prSet phldrT="[Text]"/>
      <dgm:spPr/>
      <dgm:t>
        <a:bodyPr/>
        <a:lstStyle/>
        <a:p>
          <a:r>
            <a:rPr lang="en-GB" dirty="0">
              <a:latin typeface="Arial" panose="020B0604020202020204" pitchFamily="34" charset="0"/>
              <a:cs typeface="Arial" panose="020B0604020202020204" pitchFamily="34" charset="0"/>
            </a:rPr>
            <a:t>Coping with change</a:t>
          </a:r>
        </a:p>
      </dgm:t>
    </dgm:pt>
    <dgm:pt modelId="{A5EAD2C7-15D8-411A-9911-446604069DC0}" type="parTrans" cxnId="{4804423D-D11B-4F65-B44D-FC18A287D997}">
      <dgm:prSet/>
      <dgm:spPr/>
      <dgm:t>
        <a:bodyPr/>
        <a:lstStyle/>
        <a:p>
          <a:endParaRPr lang="en-GB"/>
        </a:p>
      </dgm:t>
    </dgm:pt>
    <dgm:pt modelId="{6C9AB107-0EE2-4D8A-8A11-FACBFA828960}" type="sibTrans" cxnId="{4804423D-D11B-4F65-B44D-FC18A287D997}">
      <dgm:prSet/>
      <dgm:spPr/>
      <dgm:t>
        <a:bodyPr/>
        <a:lstStyle/>
        <a:p>
          <a:endParaRPr lang="en-GB"/>
        </a:p>
      </dgm:t>
    </dgm:pt>
    <dgm:pt modelId="{A09C7D4F-033C-4DD9-BDD5-8B23EE5FC971}">
      <dgm:prSet phldrT="[Text]"/>
      <dgm:spPr/>
      <dgm:t>
        <a:bodyPr/>
        <a:lstStyle/>
        <a:p>
          <a:r>
            <a:rPr lang="en-GB" dirty="0">
              <a:latin typeface="Arial" panose="020B0604020202020204" pitchFamily="34" charset="0"/>
              <a:cs typeface="Arial" panose="020B0604020202020204" pitchFamily="34" charset="0"/>
            </a:rPr>
            <a:t>Healthy bodies, healthy minds</a:t>
          </a:r>
        </a:p>
      </dgm:t>
    </dgm:pt>
    <dgm:pt modelId="{3CFDC797-4406-4595-88A8-D631A811D526}" type="parTrans" cxnId="{092748A3-06E5-46F4-8A18-F32CEA0210E2}">
      <dgm:prSet/>
      <dgm:spPr/>
      <dgm:t>
        <a:bodyPr/>
        <a:lstStyle/>
        <a:p>
          <a:endParaRPr lang="en-GB"/>
        </a:p>
      </dgm:t>
    </dgm:pt>
    <dgm:pt modelId="{23F6EF5C-4E70-4582-A5BD-5439DDA05AB5}" type="sibTrans" cxnId="{092748A3-06E5-46F4-8A18-F32CEA0210E2}">
      <dgm:prSet/>
      <dgm:spPr/>
      <dgm:t>
        <a:bodyPr/>
        <a:lstStyle/>
        <a:p>
          <a:endParaRPr lang="en-GB"/>
        </a:p>
      </dgm:t>
    </dgm:pt>
    <dgm:pt modelId="{026C8EC8-13C3-4837-9BC9-893AD03D1825}">
      <dgm:prSet phldrT="[Text]"/>
      <dgm:spPr/>
      <dgm:t>
        <a:bodyPr/>
        <a:lstStyle/>
        <a:p>
          <a:r>
            <a:rPr lang="en-GB" dirty="0">
              <a:latin typeface="Arial" panose="020B0604020202020204" pitchFamily="34" charset="0"/>
              <a:cs typeface="Arial" panose="020B0604020202020204" pitchFamily="34" charset="0"/>
            </a:rPr>
            <a:t>Families </a:t>
          </a:r>
        </a:p>
      </dgm:t>
    </dgm:pt>
    <dgm:pt modelId="{381694BC-EE1E-482D-A901-7C3E8727DC94}" type="parTrans" cxnId="{AD42BAB0-5D3C-4D01-A6CB-22A3027E35AD}">
      <dgm:prSet/>
      <dgm:spPr/>
      <dgm:t>
        <a:bodyPr/>
        <a:lstStyle/>
        <a:p>
          <a:endParaRPr lang="en-GB"/>
        </a:p>
      </dgm:t>
    </dgm:pt>
    <dgm:pt modelId="{093134E8-44A5-4B7E-B67D-39B954770D91}" type="sibTrans" cxnId="{AD42BAB0-5D3C-4D01-A6CB-22A3027E35AD}">
      <dgm:prSet/>
      <dgm:spPr/>
      <dgm:t>
        <a:bodyPr/>
        <a:lstStyle/>
        <a:p>
          <a:endParaRPr lang="en-GB"/>
        </a:p>
      </dgm:t>
    </dgm:pt>
    <dgm:pt modelId="{FC26D115-FBCE-4DFF-A284-01389667287E}">
      <dgm:prSet phldrT="[Text]"/>
      <dgm:spPr/>
      <dgm:t>
        <a:bodyPr/>
        <a:lstStyle/>
        <a:p>
          <a:r>
            <a:rPr lang="en-GB" dirty="0">
              <a:latin typeface="Arial" panose="020B0604020202020204" pitchFamily="34" charset="0"/>
              <a:cs typeface="Arial" panose="020B0604020202020204" pitchFamily="34" charset="0"/>
            </a:rPr>
            <a:t>Caring and responsibility</a:t>
          </a:r>
        </a:p>
      </dgm:t>
    </dgm:pt>
    <dgm:pt modelId="{CDE2F329-8B6A-4984-B90C-6D882F5AAD9F}" type="parTrans" cxnId="{0F839D67-3A05-4D67-842C-F371025E6850}">
      <dgm:prSet/>
      <dgm:spPr/>
      <dgm:t>
        <a:bodyPr/>
        <a:lstStyle/>
        <a:p>
          <a:endParaRPr lang="en-GB"/>
        </a:p>
      </dgm:t>
    </dgm:pt>
    <dgm:pt modelId="{DFDE770B-0309-470A-9F06-E3E672636CA9}" type="sibTrans" cxnId="{0F839D67-3A05-4D67-842C-F371025E6850}">
      <dgm:prSet/>
      <dgm:spPr/>
      <dgm:t>
        <a:bodyPr/>
        <a:lstStyle/>
        <a:p>
          <a:endParaRPr lang="en-GB"/>
        </a:p>
      </dgm:t>
    </dgm:pt>
    <dgm:pt modelId="{EC0EBE86-3FA4-4A73-A783-12F631BBAEBF}">
      <dgm:prSet phldrT="[Text]"/>
      <dgm:spPr/>
      <dgm:t>
        <a:bodyPr/>
        <a:lstStyle/>
        <a:p>
          <a:r>
            <a:rPr lang="en-GB" dirty="0">
              <a:latin typeface="Arial" panose="020B0604020202020204" pitchFamily="34" charset="0"/>
              <a:cs typeface="Arial" panose="020B0604020202020204" pitchFamily="34" charset="0"/>
            </a:rPr>
            <a:t>Similarities and differences</a:t>
          </a:r>
        </a:p>
      </dgm:t>
    </dgm:pt>
    <dgm:pt modelId="{B5D9809B-5874-4A32-924B-34F7B789266A}" type="parTrans" cxnId="{9AACA6D7-0035-47DC-8068-04C17350DE8F}">
      <dgm:prSet/>
      <dgm:spPr/>
      <dgm:t>
        <a:bodyPr/>
        <a:lstStyle/>
        <a:p>
          <a:endParaRPr lang="en-GB"/>
        </a:p>
      </dgm:t>
    </dgm:pt>
    <dgm:pt modelId="{87977262-4DF6-407F-8A47-69803D24C158}" type="sibTrans" cxnId="{9AACA6D7-0035-47DC-8068-04C17350DE8F}">
      <dgm:prSet/>
      <dgm:spPr/>
      <dgm:t>
        <a:bodyPr/>
        <a:lstStyle/>
        <a:p>
          <a:endParaRPr lang="en-GB"/>
        </a:p>
      </dgm:t>
    </dgm:pt>
    <dgm:pt modelId="{4DC75D1B-BF07-4E62-9C93-8B3CD7D222DC}">
      <dgm:prSet phldrT="[Text]"/>
      <dgm:spPr/>
      <dgm:t>
        <a:bodyPr/>
        <a:lstStyle/>
        <a:p>
          <a:r>
            <a:rPr lang="en-GB" dirty="0">
              <a:latin typeface="Arial" panose="020B0604020202020204" pitchFamily="34" charset="0"/>
              <a:cs typeface="Arial" panose="020B0604020202020204" pitchFamily="34" charset="0"/>
            </a:rPr>
            <a:t>Healthy and happy friendships</a:t>
          </a:r>
        </a:p>
      </dgm:t>
    </dgm:pt>
    <dgm:pt modelId="{FAFEEC21-A140-4744-AAC3-3CC6000DB897}" type="parTrans" cxnId="{FA991150-A4DC-4999-BEE8-89134ADCCD7E}">
      <dgm:prSet/>
      <dgm:spPr/>
      <dgm:t>
        <a:bodyPr/>
        <a:lstStyle/>
        <a:p>
          <a:endParaRPr lang="en-GB"/>
        </a:p>
      </dgm:t>
    </dgm:pt>
    <dgm:pt modelId="{588F6904-857A-413C-B3A0-B4B2CEF487A2}" type="sibTrans" cxnId="{FA991150-A4DC-4999-BEE8-89134ADCCD7E}">
      <dgm:prSet/>
      <dgm:spPr/>
      <dgm:t>
        <a:bodyPr/>
        <a:lstStyle/>
        <a:p>
          <a:endParaRPr lang="en-GB"/>
        </a:p>
      </dgm:t>
    </dgm:pt>
    <dgm:pt modelId="{4A7FEF5E-269A-4081-B08B-843CD0DAD55B}" type="pres">
      <dgm:prSet presAssocID="{5926226C-4DD1-4974-A814-AFE9D7BC7E94}" presName="Name0" presStyleCnt="0">
        <dgm:presLayoutVars>
          <dgm:dir/>
          <dgm:resizeHandles val="exact"/>
        </dgm:presLayoutVars>
      </dgm:prSet>
      <dgm:spPr/>
    </dgm:pt>
    <dgm:pt modelId="{CDACFBDA-AE73-40BC-A500-5EB67D47F763}" type="pres">
      <dgm:prSet presAssocID="{159EB5F3-EC71-4B74-A892-97919D56F114}" presName="compNode" presStyleCnt="0"/>
      <dgm:spPr/>
    </dgm:pt>
    <dgm:pt modelId="{7AC4F1B8-E1D5-4F9F-98C3-BEF3905F18FE}" type="pres">
      <dgm:prSet presAssocID="{159EB5F3-EC71-4B74-A892-97919D56F114}" presName="pict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extLst>
        <a:ext uri="{E40237B7-FDA0-4F09-8148-C483321AD2D9}">
          <dgm14:cNvPr xmlns:dgm14="http://schemas.microsoft.com/office/drawing/2010/diagram" id="0" name="" descr="Person sitting on a chair"/>
        </a:ext>
      </dgm:extLst>
    </dgm:pt>
    <dgm:pt modelId="{B0DB76F2-E4B7-4D7F-821D-D22F73809EFB}" type="pres">
      <dgm:prSet presAssocID="{159EB5F3-EC71-4B74-A892-97919D56F114}" presName="textRect" presStyleLbl="revTx" presStyleIdx="0" presStyleCnt="6">
        <dgm:presLayoutVars>
          <dgm:bulletEnabled val="1"/>
        </dgm:presLayoutVars>
      </dgm:prSet>
      <dgm:spPr/>
    </dgm:pt>
    <dgm:pt modelId="{33D8A487-EE53-410D-B4B8-070A1FF079F7}" type="pres">
      <dgm:prSet presAssocID="{6C9AB107-0EE2-4D8A-8A11-FACBFA828960}" presName="sibTrans" presStyleLbl="sibTrans2D1" presStyleIdx="0" presStyleCnt="0"/>
      <dgm:spPr/>
    </dgm:pt>
    <dgm:pt modelId="{9D2783F4-D4E2-4C55-A46D-35B152FDA066}" type="pres">
      <dgm:prSet presAssocID="{A09C7D4F-033C-4DD9-BDD5-8B23EE5FC971}" presName="compNode" presStyleCnt="0"/>
      <dgm:spPr/>
    </dgm:pt>
    <dgm:pt modelId="{415703D3-8266-4970-9B14-13158137113D}" type="pres">
      <dgm:prSet presAssocID="{A09C7D4F-033C-4DD9-BDD5-8B23EE5FC971}" presName="pictRect" presStyleLbl="node1" presStyleIdx="1" presStyleCnt="6" custScaleX="67207" custScaleY="67573" custLinFactNeighborX="0" custLinFactNeighborY="10158"/>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Woman wearing sportswear"/>
        </a:ext>
      </dgm:extLst>
    </dgm:pt>
    <dgm:pt modelId="{8E843CA0-E3FF-46A4-B636-4B1720C9B203}" type="pres">
      <dgm:prSet presAssocID="{A09C7D4F-033C-4DD9-BDD5-8B23EE5FC971}" presName="textRect" presStyleLbl="revTx" presStyleIdx="1" presStyleCnt="6">
        <dgm:presLayoutVars>
          <dgm:bulletEnabled val="1"/>
        </dgm:presLayoutVars>
      </dgm:prSet>
      <dgm:spPr/>
    </dgm:pt>
    <dgm:pt modelId="{77AF39BF-3A4A-4C89-BE34-92C0BDBAD088}" type="pres">
      <dgm:prSet presAssocID="{23F6EF5C-4E70-4582-A5BD-5439DDA05AB5}" presName="sibTrans" presStyleLbl="sibTrans2D1" presStyleIdx="0" presStyleCnt="0"/>
      <dgm:spPr/>
    </dgm:pt>
    <dgm:pt modelId="{6B143697-2F7B-49FF-97AC-263C2A75591B}" type="pres">
      <dgm:prSet presAssocID="{026C8EC8-13C3-4837-9BC9-893AD03D1825}" presName="compNode" presStyleCnt="0"/>
      <dgm:spPr/>
    </dgm:pt>
    <dgm:pt modelId="{D29D146D-FEA9-4156-AFEB-96557B859E1B}" type="pres">
      <dgm:prSet presAssocID="{026C8EC8-13C3-4837-9BC9-893AD03D1825}" presName="pictRect" presStyleLbl="nod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Family dining in garden"/>
        </a:ext>
      </dgm:extLst>
    </dgm:pt>
    <dgm:pt modelId="{9314899D-01D8-4BF5-B6EF-EEC339188590}" type="pres">
      <dgm:prSet presAssocID="{026C8EC8-13C3-4837-9BC9-893AD03D1825}" presName="textRect" presStyleLbl="revTx" presStyleIdx="2" presStyleCnt="6">
        <dgm:presLayoutVars>
          <dgm:bulletEnabled val="1"/>
        </dgm:presLayoutVars>
      </dgm:prSet>
      <dgm:spPr/>
    </dgm:pt>
    <dgm:pt modelId="{AFA1AB4F-AE68-45AB-9E4C-21EED9841CD2}" type="pres">
      <dgm:prSet presAssocID="{093134E8-44A5-4B7E-B67D-39B954770D91}" presName="sibTrans" presStyleLbl="sibTrans2D1" presStyleIdx="0" presStyleCnt="0"/>
      <dgm:spPr/>
    </dgm:pt>
    <dgm:pt modelId="{13DEC520-722F-4C18-AD55-4CDC1584C30E}" type="pres">
      <dgm:prSet presAssocID="{FC26D115-FBCE-4DFF-A284-01389667287E}" presName="compNode" presStyleCnt="0"/>
      <dgm:spPr/>
    </dgm:pt>
    <dgm:pt modelId="{4C0BF3E7-738B-425A-9253-E4A2C3018225}" type="pres">
      <dgm:prSet presAssocID="{FC26D115-FBCE-4DFF-A284-01389667287E}" presName="pictRect" presStyleLbl="nod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Short-haired cat with eyes shut sitting on person’s lap, being groomed on its head with cat comb"/>
        </a:ext>
      </dgm:extLst>
    </dgm:pt>
    <dgm:pt modelId="{A8E0E137-A236-46C7-9A3C-566585C4409E}" type="pres">
      <dgm:prSet presAssocID="{FC26D115-FBCE-4DFF-A284-01389667287E}" presName="textRect" presStyleLbl="revTx" presStyleIdx="3" presStyleCnt="6">
        <dgm:presLayoutVars>
          <dgm:bulletEnabled val="1"/>
        </dgm:presLayoutVars>
      </dgm:prSet>
      <dgm:spPr/>
    </dgm:pt>
    <dgm:pt modelId="{1B619DC7-DFE2-479C-9D5B-5394B4DF6D93}" type="pres">
      <dgm:prSet presAssocID="{DFDE770B-0309-470A-9F06-E3E672636CA9}" presName="sibTrans" presStyleLbl="sibTrans2D1" presStyleIdx="0" presStyleCnt="0"/>
      <dgm:spPr/>
    </dgm:pt>
    <dgm:pt modelId="{A0B75F0B-F8F7-4DE7-8561-1F7FE190A3CE}" type="pres">
      <dgm:prSet presAssocID="{EC0EBE86-3FA4-4A73-A783-12F631BBAEBF}" presName="compNode" presStyleCnt="0"/>
      <dgm:spPr/>
    </dgm:pt>
    <dgm:pt modelId="{B29AB2D1-A076-41A1-9262-9C06131092A1}" type="pres">
      <dgm:prSet presAssocID="{EC0EBE86-3FA4-4A73-A783-12F631BBAEBF}" presName="pictRect" presStyleLbl="node1" presStyleIdx="4" presStyleCnt="6"/>
      <dgm:spPr>
        <a:blipFill>
          <a:blip xmlns:r="http://schemas.openxmlformats.org/officeDocument/2006/relationships" r:embed="rId5"/>
          <a:srcRect/>
          <a:stretch>
            <a:fillRect l="-2000" r="-2000"/>
          </a:stretch>
        </a:blipFill>
      </dgm:spPr>
      <dgm:extLst>
        <a:ext uri="{E40237B7-FDA0-4F09-8148-C483321AD2D9}">
          <dgm14:cNvPr xmlns:dgm14="http://schemas.microsoft.com/office/drawing/2010/diagram" id="0" name="" descr="Friends laughing"/>
        </a:ext>
      </dgm:extLst>
    </dgm:pt>
    <dgm:pt modelId="{846D6426-DF08-411C-BA90-46BFA30F23EB}" type="pres">
      <dgm:prSet presAssocID="{EC0EBE86-3FA4-4A73-A783-12F631BBAEBF}" presName="textRect" presStyleLbl="revTx" presStyleIdx="4" presStyleCnt="6">
        <dgm:presLayoutVars>
          <dgm:bulletEnabled val="1"/>
        </dgm:presLayoutVars>
      </dgm:prSet>
      <dgm:spPr/>
    </dgm:pt>
    <dgm:pt modelId="{130AC8EA-15E9-4A2A-851E-92837557274E}" type="pres">
      <dgm:prSet presAssocID="{87977262-4DF6-407F-8A47-69803D24C158}" presName="sibTrans" presStyleLbl="sibTrans2D1" presStyleIdx="0" presStyleCnt="0"/>
      <dgm:spPr/>
    </dgm:pt>
    <dgm:pt modelId="{F9EE3B58-28E3-47F0-9870-78796A56CC0B}" type="pres">
      <dgm:prSet presAssocID="{4DC75D1B-BF07-4E62-9C93-8B3CD7D222DC}" presName="compNode" presStyleCnt="0"/>
      <dgm:spPr/>
    </dgm:pt>
    <dgm:pt modelId="{37D97152-50F9-4F9A-B9C9-474CCE535798}" type="pres">
      <dgm:prSet presAssocID="{4DC75D1B-BF07-4E62-9C93-8B3CD7D222DC}" presName="pictRect" presStyleLbl="nod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Classmate pushing student in wheelchair"/>
        </a:ext>
      </dgm:extLst>
    </dgm:pt>
    <dgm:pt modelId="{4CD90B67-CA49-43A1-A65F-261846D75E70}" type="pres">
      <dgm:prSet presAssocID="{4DC75D1B-BF07-4E62-9C93-8B3CD7D222DC}" presName="textRect" presStyleLbl="revTx" presStyleIdx="5" presStyleCnt="6">
        <dgm:presLayoutVars>
          <dgm:bulletEnabled val="1"/>
        </dgm:presLayoutVars>
      </dgm:prSet>
      <dgm:spPr/>
    </dgm:pt>
  </dgm:ptLst>
  <dgm:cxnLst>
    <dgm:cxn modelId="{65264617-BFD5-464B-A9E0-334CA7A87D31}" type="presOf" srcId="{4DC75D1B-BF07-4E62-9C93-8B3CD7D222DC}" destId="{4CD90B67-CA49-43A1-A65F-261846D75E70}" srcOrd="0" destOrd="0" presId="urn:microsoft.com/office/officeart/2005/8/layout/pList1"/>
    <dgm:cxn modelId="{130CCC1D-7F18-4643-B396-C0694774ECB5}" type="presOf" srcId="{FC26D115-FBCE-4DFF-A284-01389667287E}" destId="{A8E0E137-A236-46C7-9A3C-566585C4409E}" srcOrd="0" destOrd="0" presId="urn:microsoft.com/office/officeart/2005/8/layout/pList1"/>
    <dgm:cxn modelId="{B0264427-73A4-4197-8713-D3208E4C4846}" type="presOf" srcId="{EC0EBE86-3FA4-4A73-A783-12F631BBAEBF}" destId="{846D6426-DF08-411C-BA90-46BFA30F23EB}" srcOrd="0" destOrd="0" presId="urn:microsoft.com/office/officeart/2005/8/layout/pList1"/>
    <dgm:cxn modelId="{4804423D-D11B-4F65-B44D-FC18A287D997}" srcId="{5926226C-4DD1-4974-A814-AFE9D7BC7E94}" destId="{159EB5F3-EC71-4B74-A892-97919D56F114}" srcOrd="0" destOrd="0" parTransId="{A5EAD2C7-15D8-411A-9911-446604069DC0}" sibTransId="{6C9AB107-0EE2-4D8A-8A11-FACBFA828960}"/>
    <dgm:cxn modelId="{0F839D67-3A05-4D67-842C-F371025E6850}" srcId="{5926226C-4DD1-4974-A814-AFE9D7BC7E94}" destId="{FC26D115-FBCE-4DFF-A284-01389667287E}" srcOrd="3" destOrd="0" parTransId="{CDE2F329-8B6A-4984-B90C-6D882F5AAD9F}" sibTransId="{DFDE770B-0309-470A-9F06-E3E672636CA9}"/>
    <dgm:cxn modelId="{FA991150-A4DC-4999-BEE8-89134ADCCD7E}" srcId="{5926226C-4DD1-4974-A814-AFE9D7BC7E94}" destId="{4DC75D1B-BF07-4E62-9C93-8B3CD7D222DC}" srcOrd="5" destOrd="0" parTransId="{FAFEEC21-A140-4744-AAC3-3CC6000DB897}" sibTransId="{588F6904-857A-413C-B3A0-B4B2CEF487A2}"/>
    <dgm:cxn modelId="{34B90879-CBD7-4444-A514-9700CCE73E0F}" type="presOf" srcId="{6C9AB107-0EE2-4D8A-8A11-FACBFA828960}" destId="{33D8A487-EE53-410D-B4B8-070A1FF079F7}" srcOrd="0" destOrd="0" presId="urn:microsoft.com/office/officeart/2005/8/layout/pList1"/>
    <dgm:cxn modelId="{4CDA698C-CFB6-4677-A5C4-FBBD3BB11546}" type="presOf" srcId="{159EB5F3-EC71-4B74-A892-97919D56F114}" destId="{B0DB76F2-E4B7-4D7F-821D-D22F73809EFB}" srcOrd="0" destOrd="0" presId="urn:microsoft.com/office/officeart/2005/8/layout/pList1"/>
    <dgm:cxn modelId="{1D921B95-43A4-4005-A655-676E7B25EBD3}" type="presOf" srcId="{DFDE770B-0309-470A-9F06-E3E672636CA9}" destId="{1B619DC7-DFE2-479C-9D5B-5394B4DF6D93}" srcOrd="0" destOrd="0" presId="urn:microsoft.com/office/officeart/2005/8/layout/pList1"/>
    <dgm:cxn modelId="{BE3E8C95-A7CA-492B-91B7-1860315094AA}" type="presOf" srcId="{5926226C-4DD1-4974-A814-AFE9D7BC7E94}" destId="{4A7FEF5E-269A-4081-B08B-843CD0DAD55B}" srcOrd="0" destOrd="0" presId="urn:microsoft.com/office/officeart/2005/8/layout/pList1"/>
    <dgm:cxn modelId="{4BC67797-D487-484E-A4F8-23283E570658}" type="presOf" srcId="{093134E8-44A5-4B7E-B67D-39B954770D91}" destId="{AFA1AB4F-AE68-45AB-9E4C-21EED9841CD2}" srcOrd="0" destOrd="0" presId="urn:microsoft.com/office/officeart/2005/8/layout/pList1"/>
    <dgm:cxn modelId="{B40F189E-4F17-48F3-BB71-225F1D7BE760}" type="presOf" srcId="{026C8EC8-13C3-4837-9BC9-893AD03D1825}" destId="{9314899D-01D8-4BF5-B6EF-EEC339188590}" srcOrd="0" destOrd="0" presId="urn:microsoft.com/office/officeart/2005/8/layout/pList1"/>
    <dgm:cxn modelId="{092748A3-06E5-46F4-8A18-F32CEA0210E2}" srcId="{5926226C-4DD1-4974-A814-AFE9D7BC7E94}" destId="{A09C7D4F-033C-4DD9-BDD5-8B23EE5FC971}" srcOrd="1" destOrd="0" parTransId="{3CFDC797-4406-4595-88A8-D631A811D526}" sibTransId="{23F6EF5C-4E70-4582-A5BD-5439DDA05AB5}"/>
    <dgm:cxn modelId="{AD42BAB0-5D3C-4D01-A6CB-22A3027E35AD}" srcId="{5926226C-4DD1-4974-A814-AFE9D7BC7E94}" destId="{026C8EC8-13C3-4837-9BC9-893AD03D1825}" srcOrd="2" destOrd="0" parTransId="{381694BC-EE1E-482D-A901-7C3E8727DC94}" sibTransId="{093134E8-44A5-4B7E-B67D-39B954770D91}"/>
    <dgm:cxn modelId="{33005FB3-73BE-4975-A0D0-2FE63E488AD4}" type="presOf" srcId="{23F6EF5C-4E70-4582-A5BD-5439DDA05AB5}" destId="{77AF39BF-3A4A-4C89-BE34-92C0BDBAD088}" srcOrd="0" destOrd="0" presId="urn:microsoft.com/office/officeart/2005/8/layout/pList1"/>
    <dgm:cxn modelId="{E6CBA3C3-7212-418D-96F5-0675036E8260}" type="presOf" srcId="{A09C7D4F-033C-4DD9-BDD5-8B23EE5FC971}" destId="{8E843CA0-E3FF-46A4-B636-4B1720C9B203}" srcOrd="0" destOrd="0" presId="urn:microsoft.com/office/officeart/2005/8/layout/pList1"/>
    <dgm:cxn modelId="{9AACA6D7-0035-47DC-8068-04C17350DE8F}" srcId="{5926226C-4DD1-4974-A814-AFE9D7BC7E94}" destId="{EC0EBE86-3FA4-4A73-A783-12F631BBAEBF}" srcOrd="4" destOrd="0" parTransId="{B5D9809B-5874-4A32-924B-34F7B789266A}" sibTransId="{87977262-4DF6-407F-8A47-69803D24C158}"/>
    <dgm:cxn modelId="{C6CA9CEF-35B1-4F8A-822F-90BD40022B01}" type="presOf" srcId="{87977262-4DF6-407F-8A47-69803D24C158}" destId="{130AC8EA-15E9-4A2A-851E-92837557274E}" srcOrd="0" destOrd="0" presId="urn:microsoft.com/office/officeart/2005/8/layout/pList1"/>
    <dgm:cxn modelId="{98D20D5D-07EA-492E-9566-BC1B8C1934D0}" type="presParOf" srcId="{4A7FEF5E-269A-4081-B08B-843CD0DAD55B}" destId="{CDACFBDA-AE73-40BC-A500-5EB67D47F763}" srcOrd="0" destOrd="0" presId="urn:microsoft.com/office/officeart/2005/8/layout/pList1"/>
    <dgm:cxn modelId="{7B9E5B78-7B66-4B44-911A-F5838EC843EB}" type="presParOf" srcId="{CDACFBDA-AE73-40BC-A500-5EB67D47F763}" destId="{7AC4F1B8-E1D5-4F9F-98C3-BEF3905F18FE}" srcOrd="0" destOrd="0" presId="urn:microsoft.com/office/officeart/2005/8/layout/pList1"/>
    <dgm:cxn modelId="{A4C978A2-22F3-4E5A-A850-375C0B570FEE}" type="presParOf" srcId="{CDACFBDA-AE73-40BC-A500-5EB67D47F763}" destId="{B0DB76F2-E4B7-4D7F-821D-D22F73809EFB}" srcOrd="1" destOrd="0" presId="urn:microsoft.com/office/officeart/2005/8/layout/pList1"/>
    <dgm:cxn modelId="{C90888B4-40CA-4060-8A96-693910491498}" type="presParOf" srcId="{4A7FEF5E-269A-4081-B08B-843CD0DAD55B}" destId="{33D8A487-EE53-410D-B4B8-070A1FF079F7}" srcOrd="1" destOrd="0" presId="urn:microsoft.com/office/officeart/2005/8/layout/pList1"/>
    <dgm:cxn modelId="{7FCAAC19-29B1-4923-947E-384E85995F08}" type="presParOf" srcId="{4A7FEF5E-269A-4081-B08B-843CD0DAD55B}" destId="{9D2783F4-D4E2-4C55-A46D-35B152FDA066}" srcOrd="2" destOrd="0" presId="urn:microsoft.com/office/officeart/2005/8/layout/pList1"/>
    <dgm:cxn modelId="{B3C5FF9A-9FB4-42F3-ADC3-59A1BAE3BFA4}" type="presParOf" srcId="{9D2783F4-D4E2-4C55-A46D-35B152FDA066}" destId="{415703D3-8266-4970-9B14-13158137113D}" srcOrd="0" destOrd="0" presId="urn:microsoft.com/office/officeart/2005/8/layout/pList1"/>
    <dgm:cxn modelId="{5466B119-1509-4431-96AE-936F2709F489}" type="presParOf" srcId="{9D2783F4-D4E2-4C55-A46D-35B152FDA066}" destId="{8E843CA0-E3FF-46A4-B636-4B1720C9B203}" srcOrd="1" destOrd="0" presId="urn:microsoft.com/office/officeart/2005/8/layout/pList1"/>
    <dgm:cxn modelId="{FD9655E5-A959-47F2-B73F-79F009FF6465}" type="presParOf" srcId="{4A7FEF5E-269A-4081-B08B-843CD0DAD55B}" destId="{77AF39BF-3A4A-4C89-BE34-92C0BDBAD088}" srcOrd="3" destOrd="0" presId="urn:microsoft.com/office/officeart/2005/8/layout/pList1"/>
    <dgm:cxn modelId="{F1137E42-52EB-4D98-ACFA-ABD7A4D40A81}" type="presParOf" srcId="{4A7FEF5E-269A-4081-B08B-843CD0DAD55B}" destId="{6B143697-2F7B-49FF-97AC-263C2A75591B}" srcOrd="4" destOrd="0" presId="urn:microsoft.com/office/officeart/2005/8/layout/pList1"/>
    <dgm:cxn modelId="{AD699EC7-44BC-41C9-BD4A-EBC2A107315B}" type="presParOf" srcId="{6B143697-2F7B-49FF-97AC-263C2A75591B}" destId="{D29D146D-FEA9-4156-AFEB-96557B859E1B}" srcOrd="0" destOrd="0" presId="urn:microsoft.com/office/officeart/2005/8/layout/pList1"/>
    <dgm:cxn modelId="{E06D2C92-0A0D-4CDD-92EF-EB9977519369}" type="presParOf" srcId="{6B143697-2F7B-49FF-97AC-263C2A75591B}" destId="{9314899D-01D8-4BF5-B6EF-EEC339188590}" srcOrd="1" destOrd="0" presId="urn:microsoft.com/office/officeart/2005/8/layout/pList1"/>
    <dgm:cxn modelId="{06095F06-DE56-41CC-A6DD-C04C54E4C8FF}" type="presParOf" srcId="{4A7FEF5E-269A-4081-B08B-843CD0DAD55B}" destId="{AFA1AB4F-AE68-45AB-9E4C-21EED9841CD2}" srcOrd="5" destOrd="0" presId="urn:microsoft.com/office/officeart/2005/8/layout/pList1"/>
    <dgm:cxn modelId="{E79F1BB5-363F-4EA4-A64B-B0BD3AC51997}" type="presParOf" srcId="{4A7FEF5E-269A-4081-B08B-843CD0DAD55B}" destId="{13DEC520-722F-4C18-AD55-4CDC1584C30E}" srcOrd="6" destOrd="0" presId="urn:microsoft.com/office/officeart/2005/8/layout/pList1"/>
    <dgm:cxn modelId="{4D64783D-F95C-4BEC-8DEB-2804796DC9A9}" type="presParOf" srcId="{13DEC520-722F-4C18-AD55-4CDC1584C30E}" destId="{4C0BF3E7-738B-425A-9253-E4A2C3018225}" srcOrd="0" destOrd="0" presId="urn:microsoft.com/office/officeart/2005/8/layout/pList1"/>
    <dgm:cxn modelId="{17A1881A-0648-458E-A32A-3011399A0722}" type="presParOf" srcId="{13DEC520-722F-4C18-AD55-4CDC1584C30E}" destId="{A8E0E137-A236-46C7-9A3C-566585C4409E}" srcOrd="1" destOrd="0" presId="urn:microsoft.com/office/officeart/2005/8/layout/pList1"/>
    <dgm:cxn modelId="{DD21C675-9AC6-40C5-AEF1-E367EB5701D5}" type="presParOf" srcId="{4A7FEF5E-269A-4081-B08B-843CD0DAD55B}" destId="{1B619DC7-DFE2-479C-9D5B-5394B4DF6D93}" srcOrd="7" destOrd="0" presId="urn:microsoft.com/office/officeart/2005/8/layout/pList1"/>
    <dgm:cxn modelId="{A25D5CAE-38D6-4CC2-84BE-0ECF99535893}" type="presParOf" srcId="{4A7FEF5E-269A-4081-B08B-843CD0DAD55B}" destId="{A0B75F0B-F8F7-4DE7-8561-1F7FE190A3CE}" srcOrd="8" destOrd="0" presId="urn:microsoft.com/office/officeart/2005/8/layout/pList1"/>
    <dgm:cxn modelId="{79A85538-808F-4761-991F-F2CBE750F2B2}" type="presParOf" srcId="{A0B75F0B-F8F7-4DE7-8561-1F7FE190A3CE}" destId="{B29AB2D1-A076-41A1-9262-9C06131092A1}" srcOrd="0" destOrd="0" presId="urn:microsoft.com/office/officeart/2005/8/layout/pList1"/>
    <dgm:cxn modelId="{2A242AC7-BB54-4827-9B69-5BD319D43A60}" type="presParOf" srcId="{A0B75F0B-F8F7-4DE7-8561-1F7FE190A3CE}" destId="{846D6426-DF08-411C-BA90-46BFA30F23EB}" srcOrd="1" destOrd="0" presId="urn:microsoft.com/office/officeart/2005/8/layout/pList1"/>
    <dgm:cxn modelId="{3536825D-76D4-4ECF-ADDB-CD8E60BED7A3}" type="presParOf" srcId="{4A7FEF5E-269A-4081-B08B-843CD0DAD55B}" destId="{130AC8EA-15E9-4A2A-851E-92837557274E}" srcOrd="9" destOrd="0" presId="urn:microsoft.com/office/officeart/2005/8/layout/pList1"/>
    <dgm:cxn modelId="{0C5122B0-31F6-4F2F-8954-5618EE94B820}" type="presParOf" srcId="{4A7FEF5E-269A-4081-B08B-843CD0DAD55B}" destId="{F9EE3B58-28E3-47F0-9870-78796A56CC0B}" srcOrd="10" destOrd="0" presId="urn:microsoft.com/office/officeart/2005/8/layout/pList1"/>
    <dgm:cxn modelId="{407779E6-339B-42D0-91C3-5C62963C4FEF}" type="presParOf" srcId="{F9EE3B58-28E3-47F0-9870-78796A56CC0B}" destId="{37D97152-50F9-4F9A-B9C9-474CCE535798}" srcOrd="0" destOrd="0" presId="urn:microsoft.com/office/officeart/2005/8/layout/pList1"/>
    <dgm:cxn modelId="{63CB0630-142D-43B5-BE72-86F92E92D74A}" type="presParOf" srcId="{F9EE3B58-28E3-47F0-9870-78796A56CC0B}" destId="{4CD90B67-CA49-43A1-A65F-261846D75E70}"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79FE87-3D5F-431D-A0B4-AC4ECB14CDB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9C4D898-FFCE-4081-B7DC-CA0E78CFB1F4}">
      <dgm:prSet/>
      <dgm:spPr/>
      <dgm:t>
        <a:bodyPr/>
        <a:lstStyle/>
        <a:p>
          <a:r>
            <a:rPr lang="en-GB" dirty="0">
              <a:latin typeface="Arial" panose="020B0604020202020204" pitchFamily="34" charset="0"/>
              <a:cs typeface="Arial" panose="020B0604020202020204" pitchFamily="34" charset="0"/>
            </a:rPr>
            <a:t>I am open and ready to be positive</a:t>
          </a:r>
          <a:endParaRPr lang="en-US" dirty="0">
            <a:latin typeface="Arial" panose="020B0604020202020204" pitchFamily="34" charset="0"/>
            <a:cs typeface="Arial" panose="020B0604020202020204" pitchFamily="34" charset="0"/>
          </a:endParaRPr>
        </a:p>
      </dgm:t>
    </dgm:pt>
    <dgm:pt modelId="{A78384A6-5F74-4394-8880-94525E6E6E12}" type="parTrans" cxnId="{7E87EFA7-1A5D-41B0-BB7D-DCEDD416C682}">
      <dgm:prSet/>
      <dgm:spPr/>
      <dgm:t>
        <a:bodyPr/>
        <a:lstStyle/>
        <a:p>
          <a:endParaRPr lang="en-US"/>
        </a:p>
      </dgm:t>
    </dgm:pt>
    <dgm:pt modelId="{8A21B5B0-3ADE-4DDE-9E4F-4AFCEC8AE1CF}" type="sibTrans" cxnId="{7E87EFA7-1A5D-41B0-BB7D-DCEDD416C682}">
      <dgm:prSet/>
      <dgm:spPr/>
      <dgm:t>
        <a:bodyPr/>
        <a:lstStyle/>
        <a:p>
          <a:endParaRPr lang="en-US"/>
        </a:p>
      </dgm:t>
    </dgm:pt>
    <dgm:pt modelId="{A4CB922A-623C-45C7-8B33-4FE0EBBF151C}">
      <dgm:prSet/>
      <dgm:spPr/>
      <dgm:t>
        <a:bodyPr/>
        <a:lstStyle/>
        <a:p>
          <a:pPr rtl="0"/>
          <a:r>
            <a:rPr lang="en-GB" dirty="0">
              <a:latin typeface="Arial" panose="020B0604020202020204" pitchFamily="34" charset="0"/>
              <a:cs typeface="Arial" panose="020B0604020202020204" pitchFamily="34" charset="0"/>
            </a:rPr>
            <a:t>I deserve to be happy</a:t>
          </a:r>
          <a:endParaRPr lang="en-US" dirty="0">
            <a:latin typeface="Arial" panose="020B0604020202020204" pitchFamily="34" charset="0"/>
            <a:cs typeface="Arial" panose="020B0604020202020204" pitchFamily="34" charset="0"/>
          </a:endParaRPr>
        </a:p>
      </dgm:t>
    </dgm:pt>
    <dgm:pt modelId="{BFA27D4E-B771-4E4B-8E2D-1C47B891844C}" type="parTrans" cxnId="{3EEA0886-985B-48B4-9393-2D4B08B69ED9}">
      <dgm:prSet/>
      <dgm:spPr/>
      <dgm:t>
        <a:bodyPr/>
        <a:lstStyle/>
        <a:p>
          <a:endParaRPr lang="en-US"/>
        </a:p>
      </dgm:t>
    </dgm:pt>
    <dgm:pt modelId="{C074BCBA-5172-4E0B-8949-BE5A325CE18A}" type="sibTrans" cxnId="{3EEA0886-985B-48B4-9393-2D4B08B69ED9}">
      <dgm:prSet/>
      <dgm:spPr/>
      <dgm:t>
        <a:bodyPr/>
        <a:lstStyle/>
        <a:p>
          <a:endParaRPr lang="en-US"/>
        </a:p>
      </dgm:t>
    </dgm:pt>
    <dgm:pt modelId="{0B2F0786-5D4B-4C66-AF0D-33A4FA23A20C}">
      <dgm:prSet/>
      <dgm:spPr/>
      <dgm:t>
        <a:bodyPr/>
        <a:lstStyle/>
        <a:p>
          <a:r>
            <a:rPr lang="en-GB" dirty="0">
              <a:latin typeface="Arial" panose="020B0604020202020204" pitchFamily="34" charset="0"/>
              <a:cs typeface="Arial" panose="020B0604020202020204" pitchFamily="34" charset="0"/>
            </a:rPr>
            <a:t>I make good choices</a:t>
          </a:r>
          <a:endParaRPr lang="en-US" dirty="0">
            <a:latin typeface="Arial" panose="020B0604020202020204" pitchFamily="34" charset="0"/>
            <a:cs typeface="Arial" panose="020B0604020202020204" pitchFamily="34" charset="0"/>
          </a:endParaRPr>
        </a:p>
      </dgm:t>
    </dgm:pt>
    <dgm:pt modelId="{F7A01298-F64D-4293-BCA6-D8C6B34BA995}" type="parTrans" cxnId="{4C3A5BF0-59D3-4724-BAFA-41B3EB97BC3B}">
      <dgm:prSet/>
      <dgm:spPr/>
      <dgm:t>
        <a:bodyPr/>
        <a:lstStyle/>
        <a:p>
          <a:endParaRPr lang="en-US"/>
        </a:p>
      </dgm:t>
    </dgm:pt>
    <dgm:pt modelId="{4CA06809-7134-430E-A8F3-E9169D0096C7}" type="sibTrans" cxnId="{4C3A5BF0-59D3-4724-BAFA-41B3EB97BC3B}">
      <dgm:prSet/>
      <dgm:spPr/>
      <dgm:t>
        <a:bodyPr/>
        <a:lstStyle/>
        <a:p>
          <a:endParaRPr lang="en-US"/>
        </a:p>
      </dgm:t>
    </dgm:pt>
    <dgm:pt modelId="{C28F03CB-392E-4BBE-9353-4853F3FDE1F4}">
      <dgm:prSet/>
      <dgm:spPr/>
      <dgm:t>
        <a:bodyPr/>
        <a:lstStyle/>
        <a:p>
          <a:r>
            <a:rPr lang="en-US" dirty="0">
              <a:latin typeface="Arial" panose="020B0604020202020204" pitchFamily="34" charset="0"/>
              <a:cs typeface="Arial" panose="020B0604020202020204" pitchFamily="34" charset="0"/>
            </a:rPr>
            <a:t>It is okay if I make mistakes</a:t>
          </a:r>
        </a:p>
      </dgm:t>
    </dgm:pt>
    <dgm:pt modelId="{10F410A9-A5D0-42C4-9CBF-F03E5428CF55}" type="parTrans" cxnId="{7C147BA1-5765-4162-A89A-4D3D335F7520}">
      <dgm:prSet/>
      <dgm:spPr/>
      <dgm:t>
        <a:bodyPr/>
        <a:lstStyle/>
        <a:p>
          <a:endParaRPr lang="en-GB"/>
        </a:p>
      </dgm:t>
    </dgm:pt>
    <dgm:pt modelId="{FD5648E1-7258-4C22-A577-2159068FD629}" type="sibTrans" cxnId="{7C147BA1-5765-4162-A89A-4D3D335F7520}">
      <dgm:prSet/>
      <dgm:spPr/>
      <dgm:t>
        <a:bodyPr/>
        <a:lstStyle/>
        <a:p>
          <a:endParaRPr lang="en-GB"/>
        </a:p>
      </dgm:t>
    </dgm:pt>
    <dgm:pt modelId="{C8AB138D-06EC-446C-AE62-9F2B31C5EB20}">
      <dgm:prSet/>
      <dgm:spPr/>
      <dgm:t>
        <a:bodyPr/>
        <a:lstStyle/>
        <a:p>
          <a:r>
            <a:rPr lang="en-GB" dirty="0">
              <a:latin typeface="Arial" panose="020B0604020202020204" pitchFamily="34" charset="0"/>
              <a:cs typeface="Arial" panose="020B0604020202020204" pitchFamily="34" charset="0"/>
            </a:rPr>
            <a:t>I like myself for who I am</a:t>
          </a:r>
          <a:endParaRPr lang="en-US" dirty="0">
            <a:latin typeface="Arial" panose="020B0604020202020204" pitchFamily="34" charset="0"/>
            <a:cs typeface="Arial" panose="020B0604020202020204" pitchFamily="34" charset="0"/>
          </a:endParaRPr>
        </a:p>
      </dgm:t>
    </dgm:pt>
    <dgm:pt modelId="{84FE5F51-6A14-4DAD-A277-2C2DC3A1B4B6}" type="parTrans" cxnId="{3C9F0C47-366A-4B77-A46A-F0539ECA85A5}">
      <dgm:prSet/>
      <dgm:spPr/>
      <dgm:t>
        <a:bodyPr/>
        <a:lstStyle/>
        <a:p>
          <a:endParaRPr lang="en-GB"/>
        </a:p>
      </dgm:t>
    </dgm:pt>
    <dgm:pt modelId="{53ED6560-D581-4F18-81F1-6650150A70C5}" type="sibTrans" cxnId="{3C9F0C47-366A-4B77-A46A-F0539ECA85A5}">
      <dgm:prSet/>
      <dgm:spPr/>
      <dgm:t>
        <a:bodyPr/>
        <a:lstStyle/>
        <a:p>
          <a:endParaRPr lang="en-GB"/>
        </a:p>
      </dgm:t>
    </dgm:pt>
    <dgm:pt modelId="{40E07293-8EFA-4314-856C-2A67ADBA7CBC}">
      <dgm:prSet/>
      <dgm:spPr/>
      <dgm:t>
        <a:bodyPr/>
        <a:lstStyle/>
        <a:p>
          <a:r>
            <a:rPr lang="en-GB" dirty="0">
              <a:latin typeface="Arial" panose="020B0604020202020204" pitchFamily="34" charset="0"/>
              <a:cs typeface="Arial" panose="020B0604020202020204" pitchFamily="34" charset="0"/>
            </a:rPr>
            <a:t>I am in control of my feelings</a:t>
          </a:r>
          <a:endParaRPr lang="en-US" dirty="0">
            <a:latin typeface="Arial" panose="020B0604020202020204" pitchFamily="34" charset="0"/>
            <a:cs typeface="Arial" panose="020B0604020202020204" pitchFamily="34" charset="0"/>
          </a:endParaRPr>
        </a:p>
      </dgm:t>
    </dgm:pt>
    <dgm:pt modelId="{42E83C4E-32D0-4774-BE3F-3643539E4D91}" type="parTrans" cxnId="{65959D6E-8768-469F-807B-7DBF2764FBD1}">
      <dgm:prSet/>
      <dgm:spPr/>
      <dgm:t>
        <a:bodyPr/>
        <a:lstStyle/>
        <a:p>
          <a:endParaRPr lang="en-GB"/>
        </a:p>
      </dgm:t>
    </dgm:pt>
    <dgm:pt modelId="{AA0FB7EE-444E-4C9E-8741-05DF14D14CBC}" type="sibTrans" cxnId="{65959D6E-8768-469F-807B-7DBF2764FBD1}">
      <dgm:prSet/>
      <dgm:spPr/>
      <dgm:t>
        <a:bodyPr/>
        <a:lstStyle/>
        <a:p>
          <a:endParaRPr lang="en-GB"/>
        </a:p>
      </dgm:t>
    </dgm:pt>
    <dgm:pt modelId="{163B9415-9DBE-408B-AF28-C031A3519722}">
      <dgm:prSet/>
      <dgm:spPr/>
      <dgm:t>
        <a:bodyPr/>
        <a:lstStyle/>
        <a:p>
          <a:r>
            <a:rPr lang="en-GB" dirty="0">
              <a:latin typeface="Arial" panose="020B0604020202020204" pitchFamily="34" charset="0"/>
              <a:cs typeface="Arial" panose="020B0604020202020204" pitchFamily="34" charset="0"/>
            </a:rPr>
            <a:t>I make a difference in the world</a:t>
          </a:r>
          <a:endParaRPr lang="en-US" dirty="0">
            <a:latin typeface="Arial" panose="020B0604020202020204" pitchFamily="34" charset="0"/>
            <a:cs typeface="Arial" panose="020B0604020202020204" pitchFamily="34" charset="0"/>
          </a:endParaRPr>
        </a:p>
      </dgm:t>
    </dgm:pt>
    <dgm:pt modelId="{4096B309-F908-4E09-B863-D7361D96EDC9}" type="parTrans" cxnId="{9D3B216B-B6C6-46D4-A3BC-C5F2C376A732}">
      <dgm:prSet/>
      <dgm:spPr/>
      <dgm:t>
        <a:bodyPr/>
        <a:lstStyle/>
        <a:p>
          <a:endParaRPr lang="en-GB"/>
        </a:p>
      </dgm:t>
    </dgm:pt>
    <dgm:pt modelId="{829BE2D2-8C1F-49F0-8C3C-7488948331AB}" type="sibTrans" cxnId="{9D3B216B-B6C6-46D4-A3BC-C5F2C376A732}">
      <dgm:prSet/>
      <dgm:spPr/>
      <dgm:t>
        <a:bodyPr/>
        <a:lstStyle/>
        <a:p>
          <a:endParaRPr lang="en-GB"/>
        </a:p>
      </dgm:t>
    </dgm:pt>
    <dgm:pt modelId="{D74405A7-A0D6-40DB-9803-CFBC5741FE60}">
      <dgm:prSet/>
      <dgm:spPr/>
      <dgm:t>
        <a:bodyPr/>
        <a:lstStyle/>
        <a:p>
          <a:r>
            <a:rPr lang="en-US" dirty="0">
              <a:latin typeface="Arial" panose="020B0604020202020204" pitchFamily="34" charset="0"/>
              <a:cs typeface="Arial" panose="020B0604020202020204" pitchFamily="34" charset="0"/>
            </a:rPr>
            <a:t>Today is going to be a great day</a:t>
          </a:r>
        </a:p>
      </dgm:t>
    </dgm:pt>
    <dgm:pt modelId="{AC21B216-4678-4013-B161-B84F063A2B2F}" type="parTrans" cxnId="{3629D25A-FFE4-409F-B14C-EB89BDC1B442}">
      <dgm:prSet/>
      <dgm:spPr/>
      <dgm:t>
        <a:bodyPr/>
        <a:lstStyle/>
        <a:p>
          <a:endParaRPr lang="en-GB"/>
        </a:p>
      </dgm:t>
    </dgm:pt>
    <dgm:pt modelId="{F8E8D161-28D1-41DF-A722-F99C2246DE9C}" type="sibTrans" cxnId="{3629D25A-FFE4-409F-B14C-EB89BDC1B442}">
      <dgm:prSet/>
      <dgm:spPr/>
      <dgm:t>
        <a:bodyPr/>
        <a:lstStyle/>
        <a:p>
          <a:endParaRPr lang="en-GB"/>
        </a:p>
      </dgm:t>
    </dgm:pt>
    <dgm:pt modelId="{8A1FD945-08ED-42CF-B8AC-654C642BDA5C}" type="pres">
      <dgm:prSet presAssocID="{0A79FE87-3D5F-431D-A0B4-AC4ECB14CDB5}" presName="diagram" presStyleCnt="0">
        <dgm:presLayoutVars>
          <dgm:dir/>
          <dgm:resizeHandles val="exact"/>
        </dgm:presLayoutVars>
      </dgm:prSet>
      <dgm:spPr/>
    </dgm:pt>
    <dgm:pt modelId="{67301682-8EA0-4D61-9F66-608BD1044817}" type="pres">
      <dgm:prSet presAssocID="{E9C4D898-FFCE-4081-B7DC-CA0E78CFB1F4}" presName="node" presStyleLbl="node1" presStyleIdx="0" presStyleCnt="8">
        <dgm:presLayoutVars>
          <dgm:bulletEnabled val="1"/>
        </dgm:presLayoutVars>
      </dgm:prSet>
      <dgm:spPr/>
    </dgm:pt>
    <dgm:pt modelId="{5380FB7F-68E4-4204-B230-1343D7D99676}" type="pres">
      <dgm:prSet presAssocID="{8A21B5B0-3ADE-4DDE-9E4F-4AFCEC8AE1CF}" presName="sibTrans" presStyleCnt="0"/>
      <dgm:spPr/>
    </dgm:pt>
    <dgm:pt modelId="{596941DA-5E96-4962-B151-A01F0F0B76E1}" type="pres">
      <dgm:prSet presAssocID="{A4CB922A-623C-45C7-8B33-4FE0EBBF151C}" presName="node" presStyleLbl="node1" presStyleIdx="1" presStyleCnt="8">
        <dgm:presLayoutVars>
          <dgm:bulletEnabled val="1"/>
        </dgm:presLayoutVars>
      </dgm:prSet>
      <dgm:spPr/>
    </dgm:pt>
    <dgm:pt modelId="{CCA9009A-6D84-4828-801D-AE7A2F68774D}" type="pres">
      <dgm:prSet presAssocID="{C074BCBA-5172-4E0B-8949-BE5A325CE18A}" presName="sibTrans" presStyleCnt="0"/>
      <dgm:spPr/>
    </dgm:pt>
    <dgm:pt modelId="{39124325-F9F7-479D-B084-AAB99B89D68C}" type="pres">
      <dgm:prSet presAssocID="{0B2F0786-5D4B-4C66-AF0D-33A4FA23A20C}" presName="node" presStyleLbl="node1" presStyleIdx="2" presStyleCnt="8">
        <dgm:presLayoutVars>
          <dgm:bulletEnabled val="1"/>
        </dgm:presLayoutVars>
      </dgm:prSet>
      <dgm:spPr/>
    </dgm:pt>
    <dgm:pt modelId="{91A895FC-0CFA-4526-A330-6C8C7A564A73}" type="pres">
      <dgm:prSet presAssocID="{4CA06809-7134-430E-A8F3-E9169D0096C7}" presName="sibTrans" presStyleCnt="0"/>
      <dgm:spPr/>
    </dgm:pt>
    <dgm:pt modelId="{E5A3AD37-5F79-45C0-95B9-2050AFF66652}" type="pres">
      <dgm:prSet presAssocID="{C28F03CB-392E-4BBE-9353-4853F3FDE1F4}" presName="node" presStyleLbl="node1" presStyleIdx="3" presStyleCnt="8">
        <dgm:presLayoutVars>
          <dgm:bulletEnabled val="1"/>
        </dgm:presLayoutVars>
      </dgm:prSet>
      <dgm:spPr/>
    </dgm:pt>
    <dgm:pt modelId="{4282A7D7-7F09-4540-A98B-B83886957908}" type="pres">
      <dgm:prSet presAssocID="{FD5648E1-7258-4C22-A577-2159068FD629}" presName="sibTrans" presStyleCnt="0"/>
      <dgm:spPr/>
    </dgm:pt>
    <dgm:pt modelId="{5F8C304C-BF25-4A0C-BDC5-A96ACB394399}" type="pres">
      <dgm:prSet presAssocID="{C8AB138D-06EC-446C-AE62-9F2B31C5EB20}" presName="node" presStyleLbl="node1" presStyleIdx="4" presStyleCnt="8">
        <dgm:presLayoutVars>
          <dgm:bulletEnabled val="1"/>
        </dgm:presLayoutVars>
      </dgm:prSet>
      <dgm:spPr/>
    </dgm:pt>
    <dgm:pt modelId="{193E5124-7F47-41D2-8B88-91412F3D9FB8}" type="pres">
      <dgm:prSet presAssocID="{53ED6560-D581-4F18-81F1-6650150A70C5}" presName="sibTrans" presStyleCnt="0"/>
      <dgm:spPr/>
    </dgm:pt>
    <dgm:pt modelId="{268E89A8-CA61-4C68-ACC8-FAC74EB5F743}" type="pres">
      <dgm:prSet presAssocID="{40E07293-8EFA-4314-856C-2A67ADBA7CBC}" presName="node" presStyleLbl="node1" presStyleIdx="5" presStyleCnt="8">
        <dgm:presLayoutVars>
          <dgm:bulletEnabled val="1"/>
        </dgm:presLayoutVars>
      </dgm:prSet>
      <dgm:spPr/>
    </dgm:pt>
    <dgm:pt modelId="{535999FF-11CD-442F-80CC-31F429B0D63C}" type="pres">
      <dgm:prSet presAssocID="{AA0FB7EE-444E-4C9E-8741-05DF14D14CBC}" presName="sibTrans" presStyleCnt="0"/>
      <dgm:spPr/>
    </dgm:pt>
    <dgm:pt modelId="{C89396F1-4C23-4956-AE5F-5CF9947FC23E}" type="pres">
      <dgm:prSet presAssocID="{163B9415-9DBE-408B-AF28-C031A3519722}" presName="node" presStyleLbl="node1" presStyleIdx="6" presStyleCnt="8">
        <dgm:presLayoutVars>
          <dgm:bulletEnabled val="1"/>
        </dgm:presLayoutVars>
      </dgm:prSet>
      <dgm:spPr/>
    </dgm:pt>
    <dgm:pt modelId="{FD25C2BC-CA28-4C29-92C7-1884E1B64B8A}" type="pres">
      <dgm:prSet presAssocID="{829BE2D2-8C1F-49F0-8C3C-7488948331AB}" presName="sibTrans" presStyleCnt="0"/>
      <dgm:spPr/>
    </dgm:pt>
    <dgm:pt modelId="{11701E2E-1008-4631-AD96-3F65CEA08773}" type="pres">
      <dgm:prSet presAssocID="{D74405A7-A0D6-40DB-9803-CFBC5741FE60}" presName="node" presStyleLbl="node1" presStyleIdx="7" presStyleCnt="8">
        <dgm:presLayoutVars>
          <dgm:bulletEnabled val="1"/>
        </dgm:presLayoutVars>
      </dgm:prSet>
      <dgm:spPr/>
    </dgm:pt>
  </dgm:ptLst>
  <dgm:cxnLst>
    <dgm:cxn modelId="{7AB88C04-74F0-44AB-8E9A-0DFACDD0032F}" type="presOf" srcId="{C28F03CB-392E-4BBE-9353-4853F3FDE1F4}" destId="{E5A3AD37-5F79-45C0-95B9-2050AFF66652}" srcOrd="0" destOrd="0" presId="urn:microsoft.com/office/officeart/2005/8/layout/default"/>
    <dgm:cxn modelId="{C7879E0A-8BAA-418B-87A8-D60A086C17B4}" type="presOf" srcId="{163B9415-9DBE-408B-AF28-C031A3519722}" destId="{C89396F1-4C23-4956-AE5F-5CF9947FC23E}" srcOrd="0" destOrd="0" presId="urn:microsoft.com/office/officeart/2005/8/layout/default"/>
    <dgm:cxn modelId="{3C9F0C47-366A-4B77-A46A-F0539ECA85A5}" srcId="{0A79FE87-3D5F-431D-A0B4-AC4ECB14CDB5}" destId="{C8AB138D-06EC-446C-AE62-9F2B31C5EB20}" srcOrd="4" destOrd="0" parTransId="{84FE5F51-6A14-4DAD-A277-2C2DC3A1B4B6}" sibTransId="{53ED6560-D581-4F18-81F1-6650150A70C5}"/>
    <dgm:cxn modelId="{9D3B216B-B6C6-46D4-A3BC-C5F2C376A732}" srcId="{0A79FE87-3D5F-431D-A0B4-AC4ECB14CDB5}" destId="{163B9415-9DBE-408B-AF28-C031A3519722}" srcOrd="6" destOrd="0" parTransId="{4096B309-F908-4E09-B863-D7361D96EDC9}" sibTransId="{829BE2D2-8C1F-49F0-8C3C-7488948331AB}"/>
    <dgm:cxn modelId="{65959D6E-8768-469F-807B-7DBF2764FBD1}" srcId="{0A79FE87-3D5F-431D-A0B4-AC4ECB14CDB5}" destId="{40E07293-8EFA-4314-856C-2A67ADBA7CBC}" srcOrd="5" destOrd="0" parTransId="{42E83C4E-32D0-4774-BE3F-3643539E4D91}" sibTransId="{AA0FB7EE-444E-4C9E-8741-05DF14D14CBC}"/>
    <dgm:cxn modelId="{57E4A150-C5D7-486D-95C3-29941B7F2757}" type="presOf" srcId="{A4CB922A-623C-45C7-8B33-4FE0EBBF151C}" destId="{596941DA-5E96-4962-B151-A01F0F0B76E1}" srcOrd="0" destOrd="0" presId="urn:microsoft.com/office/officeart/2005/8/layout/default"/>
    <dgm:cxn modelId="{3629D25A-FFE4-409F-B14C-EB89BDC1B442}" srcId="{0A79FE87-3D5F-431D-A0B4-AC4ECB14CDB5}" destId="{D74405A7-A0D6-40DB-9803-CFBC5741FE60}" srcOrd="7" destOrd="0" parTransId="{AC21B216-4678-4013-B161-B84F063A2B2F}" sibTransId="{F8E8D161-28D1-41DF-A722-F99C2246DE9C}"/>
    <dgm:cxn modelId="{3EEA0886-985B-48B4-9393-2D4B08B69ED9}" srcId="{0A79FE87-3D5F-431D-A0B4-AC4ECB14CDB5}" destId="{A4CB922A-623C-45C7-8B33-4FE0EBBF151C}" srcOrd="1" destOrd="0" parTransId="{BFA27D4E-B771-4E4B-8E2D-1C47B891844C}" sibTransId="{C074BCBA-5172-4E0B-8949-BE5A325CE18A}"/>
    <dgm:cxn modelId="{57718395-83E5-4F0C-8385-C147872D9E27}" type="presOf" srcId="{0B2F0786-5D4B-4C66-AF0D-33A4FA23A20C}" destId="{39124325-F9F7-479D-B084-AAB99B89D68C}" srcOrd="0" destOrd="0" presId="urn:microsoft.com/office/officeart/2005/8/layout/default"/>
    <dgm:cxn modelId="{283DE9A0-C14F-40B2-AA11-CB4228891AD0}" type="presOf" srcId="{E9C4D898-FFCE-4081-B7DC-CA0E78CFB1F4}" destId="{67301682-8EA0-4D61-9F66-608BD1044817}" srcOrd="0" destOrd="0" presId="urn:microsoft.com/office/officeart/2005/8/layout/default"/>
    <dgm:cxn modelId="{7C147BA1-5765-4162-A89A-4D3D335F7520}" srcId="{0A79FE87-3D5F-431D-A0B4-AC4ECB14CDB5}" destId="{C28F03CB-392E-4BBE-9353-4853F3FDE1F4}" srcOrd="3" destOrd="0" parTransId="{10F410A9-A5D0-42C4-9CBF-F03E5428CF55}" sibTransId="{FD5648E1-7258-4C22-A577-2159068FD629}"/>
    <dgm:cxn modelId="{7E87EFA7-1A5D-41B0-BB7D-DCEDD416C682}" srcId="{0A79FE87-3D5F-431D-A0B4-AC4ECB14CDB5}" destId="{E9C4D898-FFCE-4081-B7DC-CA0E78CFB1F4}" srcOrd="0" destOrd="0" parTransId="{A78384A6-5F74-4394-8880-94525E6E6E12}" sibTransId="{8A21B5B0-3ADE-4DDE-9E4F-4AFCEC8AE1CF}"/>
    <dgm:cxn modelId="{9BA960C1-1873-4E4C-A47D-C05121734855}" type="presOf" srcId="{C8AB138D-06EC-446C-AE62-9F2B31C5EB20}" destId="{5F8C304C-BF25-4A0C-BDC5-A96ACB394399}" srcOrd="0" destOrd="0" presId="urn:microsoft.com/office/officeart/2005/8/layout/default"/>
    <dgm:cxn modelId="{D6AA7CCB-300E-42F4-99DB-92408ADB1E85}" type="presOf" srcId="{40E07293-8EFA-4314-856C-2A67ADBA7CBC}" destId="{268E89A8-CA61-4C68-ACC8-FAC74EB5F743}" srcOrd="0" destOrd="0" presId="urn:microsoft.com/office/officeart/2005/8/layout/default"/>
    <dgm:cxn modelId="{D341EDEF-26FF-4C8E-9E3C-D1751E010803}" type="presOf" srcId="{0A79FE87-3D5F-431D-A0B4-AC4ECB14CDB5}" destId="{8A1FD945-08ED-42CF-B8AC-654C642BDA5C}" srcOrd="0" destOrd="0" presId="urn:microsoft.com/office/officeart/2005/8/layout/default"/>
    <dgm:cxn modelId="{4C3A5BF0-59D3-4724-BAFA-41B3EB97BC3B}" srcId="{0A79FE87-3D5F-431D-A0B4-AC4ECB14CDB5}" destId="{0B2F0786-5D4B-4C66-AF0D-33A4FA23A20C}" srcOrd="2" destOrd="0" parTransId="{F7A01298-F64D-4293-BCA6-D8C6B34BA995}" sibTransId="{4CA06809-7134-430E-A8F3-E9169D0096C7}"/>
    <dgm:cxn modelId="{39393FFD-977D-4909-B9C3-06D3A83DC888}" type="presOf" srcId="{D74405A7-A0D6-40DB-9803-CFBC5741FE60}" destId="{11701E2E-1008-4631-AD96-3F65CEA08773}" srcOrd="0" destOrd="0" presId="urn:microsoft.com/office/officeart/2005/8/layout/default"/>
    <dgm:cxn modelId="{7928B9D4-DCD9-4D20-93E1-F2E81DFB2FF1}" type="presParOf" srcId="{8A1FD945-08ED-42CF-B8AC-654C642BDA5C}" destId="{67301682-8EA0-4D61-9F66-608BD1044817}" srcOrd="0" destOrd="0" presId="urn:microsoft.com/office/officeart/2005/8/layout/default"/>
    <dgm:cxn modelId="{F29EB188-5B64-4A53-B06A-B43F9E7F9B14}" type="presParOf" srcId="{8A1FD945-08ED-42CF-B8AC-654C642BDA5C}" destId="{5380FB7F-68E4-4204-B230-1343D7D99676}" srcOrd="1" destOrd="0" presId="urn:microsoft.com/office/officeart/2005/8/layout/default"/>
    <dgm:cxn modelId="{4D69A2FD-E09C-422A-AF41-88828A559CFB}" type="presParOf" srcId="{8A1FD945-08ED-42CF-B8AC-654C642BDA5C}" destId="{596941DA-5E96-4962-B151-A01F0F0B76E1}" srcOrd="2" destOrd="0" presId="urn:microsoft.com/office/officeart/2005/8/layout/default"/>
    <dgm:cxn modelId="{622741B4-534C-431F-94C8-E3C2609C270C}" type="presParOf" srcId="{8A1FD945-08ED-42CF-B8AC-654C642BDA5C}" destId="{CCA9009A-6D84-4828-801D-AE7A2F68774D}" srcOrd="3" destOrd="0" presId="urn:microsoft.com/office/officeart/2005/8/layout/default"/>
    <dgm:cxn modelId="{E0BCBDD8-A61D-4BE2-8F4A-848C9B77F3D4}" type="presParOf" srcId="{8A1FD945-08ED-42CF-B8AC-654C642BDA5C}" destId="{39124325-F9F7-479D-B084-AAB99B89D68C}" srcOrd="4" destOrd="0" presId="urn:microsoft.com/office/officeart/2005/8/layout/default"/>
    <dgm:cxn modelId="{A38228C9-A1EE-479F-90BE-ADEA22A168CF}" type="presParOf" srcId="{8A1FD945-08ED-42CF-B8AC-654C642BDA5C}" destId="{91A895FC-0CFA-4526-A330-6C8C7A564A73}" srcOrd="5" destOrd="0" presId="urn:microsoft.com/office/officeart/2005/8/layout/default"/>
    <dgm:cxn modelId="{AB201CB1-AAA4-46D4-AE4E-A6F52CE6B7E1}" type="presParOf" srcId="{8A1FD945-08ED-42CF-B8AC-654C642BDA5C}" destId="{E5A3AD37-5F79-45C0-95B9-2050AFF66652}" srcOrd="6" destOrd="0" presId="urn:microsoft.com/office/officeart/2005/8/layout/default"/>
    <dgm:cxn modelId="{986B4529-8018-4E05-809E-039BBF98EDA9}" type="presParOf" srcId="{8A1FD945-08ED-42CF-B8AC-654C642BDA5C}" destId="{4282A7D7-7F09-4540-A98B-B83886957908}" srcOrd="7" destOrd="0" presId="urn:microsoft.com/office/officeart/2005/8/layout/default"/>
    <dgm:cxn modelId="{E922B782-5AFD-444B-9812-B3D72DDD289C}" type="presParOf" srcId="{8A1FD945-08ED-42CF-B8AC-654C642BDA5C}" destId="{5F8C304C-BF25-4A0C-BDC5-A96ACB394399}" srcOrd="8" destOrd="0" presId="urn:microsoft.com/office/officeart/2005/8/layout/default"/>
    <dgm:cxn modelId="{B5DAA94F-DBD7-44D4-B189-90F579627971}" type="presParOf" srcId="{8A1FD945-08ED-42CF-B8AC-654C642BDA5C}" destId="{193E5124-7F47-41D2-8B88-91412F3D9FB8}" srcOrd="9" destOrd="0" presId="urn:microsoft.com/office/officeart/2005/8/layout/default"/>
    <dgm:cxn modelId="{31E9805A-CEC9-47CB-89A1-ED8E2AC569F7}" type="presParOf" srcId="{8A1FD945-08ED-42CF-B8AC-654C642BDA5C}" destId="{268E89A8-CA61-4C68-ACC8-FAC74EB5F743}" srcOrd="10" destOrd="0" presId="urn:microsoft.com/office/officeart/2005/8/layout/default"/>
    <dgm:cxn modelId="{C73F50DB-7D3E-4B52-AF70-58803044F03F}" type="presParOf" srcId="{8A1FD945-08ED-42CF-B8AC-654C642BDA5C}" destId="{535999FF-11CD-442F-80CC-31F429B0D63C}" srcOrd="11" destOrd="0" presId="urn:microsoft.com/office/officeart/2005/8/layout/default"/>
    <dgm:cxn modelId="{F99D4473-E007-491E-AEFA-5DEDAE691203}" type="presParOf" srcId="{8A1FD945-08ED-42CF-B8AC-654C642BDA5C}" destId="{C89396F1-4C23-4956-AE5F-5CF9947FC23E}" srcOrd="12" destOrd="0" presId="urn:microsoft.com/office/officeart/2005/8/layout/default"/>
    <dgm:cxn modelId="{863098AA-8572-4C8E-ADD0-BEF41DB2F65A}" type="presParOf" srcId="{8A1FD945-08ED-42CF-B8AC-654C642BDA5C}" destId="{FD25C2BC-CA28-4C29-92C7-1884E1B64B8A}" srcOrd="13" destOrd="0" presId="urn:microsoft.com/office/officeart/2005/8/layout/default"/>
    <dgm:cxn modelId="{42E47F99-D01F-4EF5-87AC-7357729B17DF}" type="presParOf" srcId="{8A1FD945-08ED-42CF-B8AC-654C642BDA5C}" destId="{11701E2E-1008-4631-AD96-3F65CEA08773}"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7D71D-F9E9-4B92-B9FC-5C5446A68553}">
      <dsp:nvSpPr>
        <dsp:cNvPr id="0" name=""/>
        <dsp:cNvSpPr/>
      </dsp:nvSpPr>
      <dsp:spPr>
        <a:xfrm>
          <a:off x="0" y="143"/>
          <a:ext cx="6263640" cy="175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t>What RSHE is and why we do it</a:t>
          </a:r>
          <a:endParaRPr lang="en-US" sz="4400" kern="1200" dirty="0"/>
        </a:p>
      </dsp:txBody>
      <dsp:txXfrm>
        <a:off x="85444" y="85587"/>
        <a:ext cx="6092752" cy="1579432"/>
      </dsp:txXfrm>
    </dsp:sp>
    <dsp:sp modelId="{2CFBE3B2-D716-4F6B-959F-66E33FDAD985}">
      <dsp:nvSpPr>
        <dsp:cNvPr id="0" name=""/>
        <dsp:cNvSpPr/>
      </dsp:nvSpPr>
      <dsp:spPr>
        <a:xfrm>
          <a:off x="0" y="1877183"/>
          <a:ext cx="6263640" cy="175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rtl="0">
            <a:lnSpc>
              <a:spcPct val="90000"/>
            </a:lnSpc>
            <a:spcBef>
              <a:spcPct val="0"/>
            </a:spcBef>
            <a:spcAft>
              <a:spcPct val="35000"/>
            </a:spcAft>
            <a:buNone/>
          </a:pPr>
          <a:r>
            <a:rPr lang="en-GB" sz="4400" kern="1200" dirty="0"/>
            <a:t>How we can improve RSHE</a:t>
          </a:r>
          <a:endParaRPr lang="en-US" sz="4400" kern="1200" dirty="0"/>
        </a:p>
      </dsp:txBody>
      <dsp:txXfrm>
        <a:off x="85444" y="1962627"/>
        <a:ext cx="6092752" cy="1579432"/>
      </dsp:txXfrm>
    </dsp:sp>
    <dsp:sp modelId="{A56B4F71-35DE-4B38-88E7-133642F4C34F}">
      <dsp:nvSpPr>
        <dsp:cNvPr id="0" name=""/>
        <dsp:cNvSpPr/>
      </dsp:nvSpPr>
      <dsp:spPr>
        <a:xfrm>
          <a:off x="0" y="3754224"/>
          <a:ext cx="6263640" cy="175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t>What you want to learn in RSHE</a:t>
          </a:r>
          <a:endParaRPr lang="en-US" sz="4400" kern="1200" dirty="0"/>
        </a:p>
      </dsp:txBody>
      <dsp:txXfrm>
        <a:off x="85444" y="3839668"/>
        <a:ext cx="6092752" cy="15794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60686-EFCD-4573-A1EF-9B3C4759AB31}">
      <dsp:nvSpPr>
        <dsp:cNvPr id="0" name=""/>
        <dsp:cNvSpPr/>
      </dsp:nvSpPr>
      <dsp:spPr>
        <a:xfrm>
          <a:off x="0" y="46148"/>
          <a:ext cx="9778933"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Families</a:t>
          </a:r>
        </a:p>
      </dsp:txBody>
      <dsp:txXfrm>
        <a:off x="18734" y="64882"/>
        <a:ext cx="9741465" cy="346292"/>
      </dsp:txXfrm>
    </dsp:sp>
    <dsp:sp modelId="{20B9091D-B103-411A-BDB0-F189EBAF681B}">
      <dsp:nvSpPr>
        <dsp:cNvPr id="0" name=""/>
        <dsp:cNvSpPr/>
      </dsp:nvSpPr>
      <dsp:spPr>
        <a:xfrm>
          <a:off x="0" y="475988"/>
          <a:ext cx="9778933"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Respectful relationships </a:t>
          </a:r>
        </a:p>
      </dsp:txBody>
      <dsp:txXfrm>
        <a:off x="18734" y="494722"/>
        <a:ext cx="9741465" cy="346292"/>
      </dsp:txXfrm>
    </dsp:sp>
    <dsp:sp modelId="{1923AF14-8806-45B7-811D-37F58E82BDA8}">
      <dsp:nvSpPr>
        <dsp:cNvPr id="0" name=""/>
        <dsp:cNvSpPr/>
      </dsp:nvSpPr>
      <dsp:spPr>
        <a:xfrm>
          <a:off x="0" y="905828"/>
          <a:ext cx="9778933"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Online and media</a:t>
          </a:r>
        </a:p>
      </dsp:txBody>
      <dsp:txXfrm>
        <a:off x="18734" y="924562"/>
        <a:ext cx="9741465" cy="346292"/>
      </dsp:txXfrm>
    </dsp:sp>
    <dsp:sp modelId="{2AFA06FA-9F42-4205-A904-E2B4FA2CB879}">
      <dsp:nvSpPr>
        <dsp:cNvPr id="0" name=""/>
        <dsp:cNvSpPr/>
      </dsp:nvSpPr>
      <dsp:spPr>
        <a:xfrm>
          <a:off x="0" y="1335669"/>
          <a:ext cx="9778933"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Emotional wellbeing</a:t>
          </a:r>
        </a:p>
      </dsp:txBody>
      <dsp:txXfrm>
        <a:off x="18734" y="1354403"/>
        <a:ext cx="9741465" cy="346292"/>
      </dsp:txXfrm>
    </dsp:sp>
    <dsp:sp modelId="{7F42028B-8A39-487E-BDDD-307C2CC14A0A}">
      <dsp:nvSpPr>
        <dsp:cNvPr id="0" name=""/>
        <dsp:cNvSpPr/>
      </dsp:nvSpPr>
      <dsp:spPr>
        <a:xfrm>
          <a:off x="0" y="1765509"/>
          <a:ext cx="9778933"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Internet safety and harms</a:t>
          </a:r>
        </a:p>
      </dsp:txBody>
      <dsp:txXfrm>
        <a:off x="18734" y="1784243"/>
        <a:ext cx="9741465" cy="346292"/>
      </dsp:txXfrm>
    </dsp:sp>
    <dsp:sp modelId="{238973DE-6C8F-4757-9F65-E4A7A1655082}">
      <dsp:nvSpPr>
        <dsp:cNvPr id="0" name=""/>
        <dsp:cNvSpPr/>
      </dsp:nvSpPr>
      <dsp:spPr>
        <a:xfrm>
          <a:off x="0" y="2195349"/>
          <a:ext cx="9778933"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Being safe</a:t>
          </a:r>
        </a:p>
      </dsp:txBody>
      <dsp:txXfrm>
        <a:off x="18734" y="2214083"/>
        <a:ext cx="9741465" cy="346292"/>
      </dsp:txXfrm>
    </dsp:sp>
    <dsp:sp modelId="{8D283A31-1324-43A0-8E54-CE85846E067D}">
      <dsp:nvSpPr>
        <dsp:cNvPr id="0" name=""/>
        <dsp:cNvSpPr/>
      </dsp:nvSpPr>
      <dsp:spPr>
        <a:xfrm>
          <a:off x="0" y="2625189"/>
          <a:ext cx="9778933"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Staying healthy</a:t>
          </a:r>
        </a:p>
      </dsp:txBody>
      <dsp:txXfrm>
        <a:off x="18734" y="2643923"/>
        <a:ext cx="9741465" cy="346292"/>
      </dsp:txXfrm>
    </dsp:sp>
    <dsp:sp modelId="{F615E889-3A1E-4779-B9E4-EDB602B5BFCE}">
      <dsp:nvSpPr>
        <dsp:cNvPr id="0" name=""/>
        <dsp:cNvSpPr/>
      </dsp:nvSpPr>
      <dsp:spPr>
        <a:xfrm>
          <a:off x="0" y="3055029"/>
          <a:ext cx="9778933"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Basic first aid</a:t>
          </a:r>
        </a:p>
      </dsp:txBody>
      <dsp:txXfrm>
        <a:off x="18734" y="3073763"/>
        <a:ext cx="9741465" cy="346292"/>
      </dsp:txXfrm>
    </dsp:sp>
    <dsp:sp modelId="{95BE45BE-9E26-48BE-8C26-E70D8F56E9A1}">
      <dsp:nvSpPr>
        <dsp:cNvPr id="0" name=""/>
        <dsp:cNvSpPr/>
      </dsp:nvSpPr>
      <dsp:spPr>
        <a:xfrm>
          <a:off x="0" y="3484869"/>
          <a:ext cx="9778933"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Changing adolescent body</a:t>
          </a:r>
        </a:p>
      </dsp:txBody>
      <dsp:txXfrm>
        <a:off x="18734" y="3503603"/>
        <a:ext cx="9741465" cy="346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7D71D-F9E9-4B92-B9FC-5C5446A68553}">
      <dsp:nvSpPr>
        <dsp:cNvPr id="0" name=""/>
        <dsp:cNvSpPr/>
      </dsp:nvSpPr>
      <dsp:spPr>
        <a:xfrm>
          <a:off x="0" y="101843"/>
          <a:ext cx="6263640"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Emotional wellbeing and mental health</a:t>
          </a:r>
          <a:endParaRPr lang="en-US" sz="2500" kern="1200" dirty="0"/>
        </a:p>
      </dsp:txBody>
      <dsp:txXfrm>
        <a:off x="29271" y="131114"/>
        <a:ext cx="6205098" cy="541083"/>
      </dsp:txXfrm>
    </dsp:sp>
    <dsp:sp modelId="{2CFBE3B2-D716-4F6B-959F-66E33FDAD985}">
      <dsp:nvSpPr>
        <dsp:cNvPr id="0" name=""/>
        <dsp:cNvSpPr/>
      </dsp:nvSpPr>
      <dsp:spPr>
        <a:xfrm>
          <a:off x="0" y="773468"/>
          <a:ext cx="6263640"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GB" sz="2500" kern="1200" dirty="0"/>
            <a:t>Family relationships</a:t>
          </a:r>
          <a:endParaRPr lang="en-US" sz="2500" kern="1200" dirty="0"/>
        </a:p>
      </dsp:txBody>
      <dsp:txXfrm>
        <a:off x="29271" y="802739"/>
        <a:ext cx="6205098" cy="541083"/>
      </dsp:txXfrm>
    </dsp:sp>
    <dsp:sp modelId="{A56B4F71-35DE-4B38-88E7-133642F4C34F}">
      <dsp:nvSpPr>
        <dsp:cNvPr id="0" name=""/>
        <dsp:cNvSpPr/>
      </dsp:nvSpPr>
      <dsp:spPr>
        <a:xfrm>
          <a:off x="0" y="1445093"/>
          <a:ext cx="6263640"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Bullying</a:t>
          </a:r>
          <a:endParaRPr lang="en-US" sz="2500" kern="1200" dirty="0"/>
        </a:p>
      </dsp:txBody>
      <dsp:txXfrm>
        <a:off x="29271" y="1474364"/>
        <a:ext cx="6205098" cy="541083"/>
      </dsp:txXfrm>
    </dsp:sp>
    <dsp:sp modelId="{E97EF33D-1093-4D23-BBC4-041EE75C06CD}">
      <dsp:nvSpPr>
        <dsp:cNvPr id="0" name=""/>
        <dsp:cNvSpPr/>
      </dsp:nvSpPr>
      <dsp:spPr>
        <a:xfrm>
          <a:off x="0" y="2116718"/>
          <a:ext cx="6263640"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Friendship issues</a:t>
          </a:r>
        </a:p>
      </dsp:txBody>
      <dsp:txXfrm>
        <a:off x="29271" y="2145989"/>
        <a:ext cx="6205098" cy="541083"/>
      </dsp:txXfrm>
    </dsp:sp>
    <dsp:sp modelId="{816724FE-98B6-4396-94C7-A59A44364548}">
      <dsp:nvSpPr>
        <dsp:cNvPr id="0" name=""/>
        <dsp:cNvSpPr/>
      </dsp:nvSpPr>
      <dsp:spPr>
        <a:xfrm>
          <a:off x="0" y="2788343"/>
          <a:ext cx="6263640"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Sex, relationships and puberty</a:t>
          </a:r>
        </a:p>
      </dsp:txBody>
      <dsp:txXfrm>
        <a:off x="29271" y="2817614"/>
        <a:ext cx="6205098" cy="541083"/>
      </dsp:txXfrm>
    </dsp:sp>
    <dsp:sp modelId="{329E6D83-A84D-42E1-82D3-69A77F252BFC}">
      <dsp:nvSpPr>
        <dsp:cNvPr id="0" name=""/>
        <dsp:cNvSpPr/>
      </dsp:nvSpPr>
      <dsp:spPr>
        <a:xfrm>
          <a:off x="0" y="3459969"/>
          <a:ext cx="6263640"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Problems in school or with education</a:t>
          </a:r>
          <a:endParaRPr lang="en-US" sz="2500" kern="1200" dirty="0"/>
        </a:p>
      </dsp:txBody>
      <dsp:txXfrm>
        <a:off x="29271" y="3489240"/>
        <a:ext cx="6205098" cy="541083"/>
      </dsp:txXfrm>
    </dsp:sp>
    <dsp:sp modelId="{4A282A65-8CDB-469E-8A5B-D4C6A6F2C8E4}">
      <dsp:nvSpPr>
        <dsp:cNvPr id="0" name=""/>
        <dsp:cNvSpPr/>
      </dsp:nvSpPr>
      <dsp:spPr>
        <a:xfrm>
          <a:off x="0" y="4131594"/>
          <a:ext cx="6263640"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Sexual abuse (including online sexual abuse)</a:t>
          </a:r>
          <a:endParaRPr lang="en-US" sz="2500" kern="1200" dirty="0"/>
        </a:p>
      </dsp:txBody>
      <dsp:txXfrm>
        <a:off x="29271" y="4160865"/>
        <a:ext cx="6205098" cy="541083"/>
      </dsp:txXfrm>
    </dsp:sp>
    <dsp:sp modelId="{52BCEA3B-CF63-44E3-AFC5-D3CB09AAAE1B}">
      <dsp:nvSpPr>
        <dsp:cNvPr id="0" name=""/>
        <dsp:cNvSpPr/>
      </dsp:nvSpPr>
      <dsp:spPr>
        <a:xfrm>
          <a:off x="0" y="4803219"/>
          <a:ext cx="6263640"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Physical abuse </a:t>
          </a:r>
          <a:endParaRPr lang="en-US" sz="2500" kern="1200" dirty="0"/>
        </a:p>
      </dsp:txBody>
      <dsp:txXfrm>
        <a:off x="29271" y="4832490"/>
        <a:ext cx="6205098" cy="5410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C4F1B8-E1D5-4F9F-98C3-BEF3905F18FE}">
      <dsp:nvSpPr>
        <dsp:cNvPr id="0" name=""/>
        <dsp:cNvSpPr/>
      </dsp:nvSpPr>
      <dsp:spPr>
        <a:xfrm>
          <a:off x="160287" y="1204"/>
          <a:ext cx="2439756" cy="1680991"/>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DB76F2-E4B7-4D7F-821D-D22F73809EFB}">
      <dsp:nvSpPr>
        <dsp:cNvPr id="0" name=""/>
        <dsp:cNvSpPr/>
      </dsp:nvSpPr>
      <dsp:spPr>
        <a:xfrm>
          <a:off x="160287" y="1682196"/>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Coping with change</a:t>
          </a:r>
        </a:p>
      </dsp:txBody>
      <dsp:txXfrm>
        <a:off x="160287" y="1682196"/>
        <a:ext cx="2439756" cy="905149"/>
      </dsp:txXfrm>
    </dsp:sp>
    <dsp:sp modelId="{415703D3-8266-4970-9B14-13158137113D}">
      <dsp:nvSpPr>
        <dsp:cNvPr id="0" name=""/>
        <dsp:cNvSpPr/>
      </dsp:nvSpPr>
      <dsp:spPr>
        <a:xfrm>
          <a:off x="3244156" y="308233"/>
          <a:ext cx="1639686" cy="1135896"/>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843CA0-E3FF-46A4-B636-4B1720C9B203}">
      <dsp:nvSpPr>
        <dsp:cNvPr id="0" name=""/>
        <dsp:cNvSpPr/>
      </dsp:nvSpPr>
      <dsp:spPr>
        <a:xfrm>
          <a:off x="2844121" y="1545922"/>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Healthy bodies, healthy minds</a:t>
          </a:r>
        </a:p>
      </dsp:txBody>
      <dsp:txXfrm>
        <a:off x="2844121" y="1545922"/>
        <a:ext cx="2439756" cy="905149"/>
      </dsp:txXfrm>
    </dsp:sp>
    <dsp:sp modelId="{D29D146D-FEA9-4156-AFEB-96557B859E1B}">
      <dsp:nvSpPr>
        <dsp:cNvPr id="0" name=""/>
        <dsp:cNvSpPr/>
      </dsp:nvSpPr>
      <dsp:spPr>
        <a:xfrm>
          <a:off x="5527956" y="1204"/>
          <a:ext cx="2439756" cy="1680991"/>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14899D-01D8-4BF5-B6EF-EEC339188590}">
      <dsp:nvSpPr>
        <dsp:cNvPr id="0" name=""/>
        <dsp:cNvSpPr/>
      </dsp:nvSpPr>
      <dsp:spPr>
        <a:xfrm>
          <a:off x="5527956" y="1682196"/>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Families </a:t>
          </a:r>
        </a:p>
      </dsp:txBody>
      <dsp:txXfrm>
        <a:off x="5527956" y="1682196"/>
        <a:ext cx="2439756" cy="905149"/>
      </dsp:txXfrm>
    </dsp:sp>
    <dsp:sp modelId="{4C0BF3E7-738B-425A-9253-E4A2C3018225}">
      <dsp:nvSpPr>
        <dsp:cNvPr id="0" name=""/>
        <dsp:cNvSpPr/>
      </dsp:nvSpPr>
      <dsp:spPr>
        <a:xfrm>
          <a:off x="160287" y="2831321"/>
          <a:ext cx="2439756" cy="1680991"/>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E0E137-A236-46C7-9A3C-566585C4409E}">
      <dsp:nvSpPr>
        <dsp:cNvPr id="0" name=""/>
        <dsp:cNvSpPr/>
      </dsp:nvSpPr>
      <dsp:spPr>
        <a:xfrm>
          <a:off x="160287" y="4512313"/>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Caring and responsibility</a:t>
          </a:r>
        </a:p>
      </dsp:txBody>
      <dsp:txXfrm>
        <a:off x="160287" y="4512313"/>
        <a:ext cx="2439756" cy="905149"/>
      </dsp:txXfrm>
    </dsp:sp>
    <dsp:sp modelId="{B29AB2D1-A076-41A1-9262-9C06131092A1}">
      <dsp:nvSpPr>
        <dsp:cNvPr id="0" name=""/>
        <dsp:cNvSpPr/>
      </dsp:nvSpPr>
      <dsp:spPr>
        <a:xfrm>
          <a:off x="2844121" y="2831321"/>
          <a:ext cx="2439756" cy="1680991"/>
        </a:xfrm>
        <a:prstGeom prst="roundRect">
          <a:avLst/>
        </a:prstGeom>
        <a:blipFill>
          <a:blip xmlns:r="http://schemas.openxmlformats.org/officeDocument/2006/relationships" r:embed="rId5"/>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6D6426-DF08-411C-BA90-46BFA30F23EB}">
      <dsp:nvSpPr>
        <dsp:cNvPr id="0" name=""/>
        <dsp:cNvSpPr/>
      </dsp:nvSpPr>
      <dsp:spPr>
        <a:xfrm>
          <a:off x="2844121" y="4512313"/>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Similarities and differences</a:t>
          </a:r>
        </a:p>
      </dsp:txBody>
      <dsp:txXfrm>
        <a:off x="2844121" y="4512313"/>
        <a:ext cx="2439756" cy="905149"/>
      </dsp:txXfrm>
    </dsp:sp>
    <dsp:sp modelId="{37D97152-50F9-4F9A-B9C9-474CCE535798}">
      <dsp:nvSpPr>
        <dsp:cNvPr id="0" name=""/>
        <dsp:cNvSpPr/>
      </dsp:nvSpPr>
      <dsp:spPr>
        <a:xfrm>
          <a:off x="5527956" y="2831321"/>
          <a:ext cx="2439756" cy="1680991"/>
        </a:xfrm>
        <a:prstGeom prst="round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D90B67-CA49-43A1-A65F-261846D75E70}">
      <dsp:nvSpPr>
        <dsp:cNvPr id="0" name=""/>
        <dsp:cNvSpPr/>
      </dsp:nvSpPr>
      <dsp:spPr>
        <a:xfrm>
          <a:off x="5527956" y="4512313"/>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Healthy and happy friendships</a:t>
          </a:r>
        </a:p>
      </dsp:txBody>
      <dsp:txXfrm>
        <a:off x="5527956" y="4512313"/>
        <a:ext cx="2439756" cy="9051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01682-8EA0-4D61-9F66-608BD1044817}">
      <dsp:nvSpPr>
        <dsp:cNvPr id="0" name=""/>
        <dsp:cNvSpPr/>
      </dsp:nvSpPr>
      <dsp:spPr>
        <a:xfrm>
          <a:off x="993068" y="2520"/>
          <a:ext cx="2036906" cy="12221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latin typeface="Arial" panose="020B0604020202020204" pitchFamily="34" charset="0"/>
              <a:cs typeface="Arial" panose="020B0604020202020204" pitchFamily="34" charset="0"/>
            </a:rPr>
            <a:t>I am open and ready to be positive</a:t>
          </a:r>
          <a:endParaRPr lang="en-US" sz="2500" kern="1200" dirty="0">
            <a:latin typeface="Arial" panose="020B0604020202020204" pitchFamily="34" charset="0"/>
            <a:cs typeface="Arial" panose="020B0604020202020204" pitchFamily="34" charset="0"/>
          </a:endParaRPr>
        </a:p>
      </dsp:txBody>
      <dsp:txXfrm>
        <a:off x="993068" y="2520"/>
        <a:ext cx="2036906" cy="1222143"/>
      </dsp:txXfrm>
    </dsp:sp>
    <dsp:sp modelId="{596941DA-5E96-4962-B151-A01F0F0B76E1}">
      <dsp:nvSpPr>
        <dsp:cNvPr id="0" name=""/>
        <dsp:cNvSpPr/>
      </dsp:nvSpPr>
      <dsp:spPr>
        <a:xfrm>
          <a:off x="3233665" y="2520"/>
          <a:ext cx="2036906" cy="12221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GB" sz="2500" kern="1200" dirty="0">
              <a:latin typeface="Arial" panose="020B0604020202020204" pitchFamily="34" charset="0"/>
              <a:cs typeface="Arial" panose="020B0604020202020204" pitchFamily="34" charset="0"/>
            </a:rPr>
            <a:t>I deserve to be happy</a:t>
          </a:r>
          <a:endParaRPr lang="en-US" sz="2500" kern="1200" dirty="0">
            <a:latin typeface="Arial" panose="020B0604020202020204" pitchFamily="34" charset="0"/>
            <a:cs typeface="Arial" panose="020B0604020202020204" pitchFamily="34" charset="0"/>
          </a:endParaRPr>
        </a:p>
      </dsp:txBody>
      <dsp:txXfrm>
        <a:off x="3233665" y="2520"/>
        <a:ext cx="2036906" cy="1222143"/>
      </dsp:txXfrm>
    </dsp:sp>
    <dsp:sp modelId="{39124325-F9F7-479D-B084-AAB99B89D68C}">
      <dsp:nvSpPr>
        <dsp:cNvPr id="0" name=""/>
        <dsp:cNvSpPr/>
      </dsp:nvSpPr>
      <dsp:spPr>
        <a:xfrm>
          <a:off x="993068" y="1428354"/>
          <a:ext cx="2036906" cy="12221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latin typeface="Arial" panose="020B0604020202020204" pitchFamily="34" charset="0"/>
              <a:cs typeface="Arial" panose="020B0604020202020204" pitchFamily="34" charset="0"/>
            </a:rPr>
            <a:t>I make good choices</a:t>
          </a:r>
          <a:endParaRPr lang="en-US" sz="2500" kern="1200" dirty="0">
            <a:latin typeface="Arial" panose="020B0604020202020204" pitchFamily="34" charset="0"/>
            <a:cs typeface="Arial" panose="020B0604020202020204" pitchFamily="34" charset="0"/>
          </a:endParaRPr>
        </a:p>
      </dsp:txBody>
      <dsp:txXfrm>
        <a:off x="993068" y="1428354"/>
        <a:ext cx="2036906" cy="1222143"/>
      </dsp:txXfrm>
    </dsp:sp>
    <dsp:sp modelId="{E5A3AD37-5F79-45C0-95B9-2050AFF66652}">
      <dsp:nvSpPr>
        <dsp:cNvPr id="0" name=""/>
        <dsp:cNvSpPr/>
      </dsp:nvSpPr>
      <dsp:spPr>
        <a:xfrm>
          <a:off x="3233665" y="1428354"/>
          <a:ext cx="2036906" cy="12221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It is okay if I make mistakes</a:t>
          </a:r>
        </a:p>
      </dsp:txBody>
      <dsp:txXfrm>
        <a:off x="3233665" y="1428354"/>
        <a:ext cx="2036906" cy="1222143"/>
      </dsp:txXfrm>
    </dsp:sp>
    <dsp:sp modelId="{5F8C304C-BF25-4A0C-BDC5-A96ACB394399}">
      <dsp:nvSpPr>
        <dsp:cNvPr id="0" name=""/>
        <dsp:cNvSpPr/>
      </dsp:nvSpPr>
      <dsp:spPr>
        <a:xfrm>
          <a:off x="993068" y="2854189"/>
          <a:ext cx="2036906" cy="12221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latin typeface="Arial" panose="020B0604020202020204" pitchFamily="34" charset="0"/>
              <a:cs typeface="Arial" panose="020B0604020202020204" pitchFamily="34" charset="0"/>
            </a:rPr>
            <a:t>I like myself for who I am</a:t>
          </a:r>
          <a:endParaRPr lang="en-US" sz="2500" kern="1200" dirty="0">
            <a:latin typeface="Arial" panose="020B0604020202020204" pitchFamily="34" charset="0"/>
            <a:cs typeface="Arial" panose="020B0604020202020204" pitchFamily="34" charset="0"/>
          </a:endParaRPr>
        </a:p>
      </dsp:txBody>
      <dsp:txXfrm>
        <a:off x="993068" y="2854189"/>
        <a:ext cx="2036906" cy="1222143"/>
      </dsp:txXfrm>
    </dsp:sp>
    <dsp:sp modelId="{268E89A8-CA61-4C68-ACC8-FAC74EB5F743}">
      <dsp:nvSpPr>
        <dsp:cNvPr id="0" name=""/>
        <dsp:cNvSpPr/>
      </dsp:nvSpPr>
      <dsp:spPr>
        <a:xfrm>
          <a:off x="3233665" y="2854189"/>
          <a:ext cx="2036906" cy="12221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latin typeface="Arial" panose="020B0604020202020204" pitchFamily="34" charset="0"/>
              <a:cs typeface="Arial" panose="020B0604020202020204" pitchFamily="34" charset="0"/>
            </a:rPr>
            <a:t>I am in control of my feelings</a:t>
          </a:r>
          <a:endParaRPr lang="en-US" sz="2500" kern="1200" dirty="0">
            <a:latin typeface="Arial" panose="020B0604020202020204" pitchFamily="34" charset="0"/>
            <a:cs typeface="Arial" panose="020B0604020202020204" pitchFamily="34" charset="0"/>
          </a:endParaRPr>
        </a:p>
      </dsp:txBody>
      <dsp:txXfrm>
        <a:off x="3233665" y="2854189"/>
        <a:ext cx="2036906" cy="1222143"/>
      </dsp:txXfrm>
    </dsp:sp>
    <dsp:sp modelId="{C89396F1-4C23-4956-AE5F-5CF9947FC23E}">
      <dsp:nvSpPr>
        <dsp:cNvPr id="0" name=""/>
        <dsp:cNvSpPr/>
      </dsp:nvSpPr>
      <dsp:spPr>
        <a:xfrm>
          <a:off x="993068" y="4280023"/>
          <a:ext cx="2036906" cy="12221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latin typeface="Arial" panose="020B0604020202020204" pitchFamily="34" charset="0"/>
              <a:cs typeface="Arial" panose="020B0604020202020204" pitchFamily="34" charset="0"/>
            </a:rPr>
            <a:t>I make a difference in the world</a:t>
          </a:r>
          <a:endParaRPr lang="en-US" sz="2500" kern="1200" dirty="0">
            <a:latin typeface="Arial" panose="020B0604020202020204" pitchFamily="34" charset="0"/>
            <a:cs typeface="Arial" panose="020B0604020202020204" pitchFamily="34" charset="0"/>
          </a:endParaRPr>
        </a:p>
      </dsp:txBody>
      <dsp:txXfrm>
        <a:off x="993068" y="4280023"/>
        <a:ext cx="2036906" cy="1222143"/>
      </dsp:txXfrm>
    </dsp:sp>
    <dsp:sp modelId="{11701E2E-1008-4631-AD96-3F65CEA08773}">
      <dsp:nvSpPr>
        <dsp:cNvPr id="0" name=""/>
        <dsp:cNvSpPr/>
      </dsp:nvSpPr>
      <dsp:spPr>
        <a:xfrm>
          <a:off x="3233665" y="4280023"/>
          <a:ext cx="2036906" cy="12221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Today is going to be a great day</a:t>
          </a:r>
        </a:p>
      </dsp:txBody>
      <dsp:txXfrm>
        <a:off x="3233665" y="4280023"/>
        <a:ext cx="2036906" cy="12221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552D9-0C7D-4091-B33B-90BF8F6CA520}" type="datetimeFigureOut">
              <a:rPr lang="en-GB" smtClean="0"/>
              <a:t>10/06/2022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BC0368-E89A-4745-95D1-9B1E2A7938D9}" type="slidenum">
              <a:rPr lang="en-GB" smtClean="0"/>
              <a:t>‹#›</a:t>
            </a:fld>
            <a:endParaRPr lang="en-GB"/>
          </a:p>
        </p:txBody>
      </p:sp>
    </p:spTree>
    <p:extLst>
      <p:ext uri="{BB962C8B-B14F-4D97-AF65-F5344CB8AC3E}">
        <p14:creationId xmlns:p14="http://schemas.microsoft.com/office/powerpoint/2010/main" val="3003946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b="0" baseline="0" dirty="0">
              <a:solidFill>
                <a:srgbClr val="0070C0"/>
              </a:solidFill>
              <a:highlight>
                <a:srgbClr val="00FF00"/>
              </a:highlight>
            </a:endParaRPr>
          </a:p>
        </p:txBody>
      </p:sp>
      <p:sp>
        <p:nvSpPr>
          <p:cNvPr id="4" name="Slide Number Placeholder 3"/>
          <p:cNvSpPr>
            <a:spLocks noGrp="1"/>
          </p:cNvSpPr>
          <p:nvPr>
            <p:ph type="sldNum" sz="quarter" idx="5"/>
          </p:nvPr>
        </p:nvSpPr>
        <p:spPr/>
        <p:txBody>
          <a:bodyPr/>
          <a:lstStyle/>
          <a:p>
            <a:fld id="{9EC62851-0209-4526-BEDA-5769ACC2273E}" type="slidenum">
              <a:rPr lang="en-GB" smtClean="0"/>
              <a:t>1</a:t>
            </a:fld>
            <a:endParaRPr lang="en-GB"/>
          </a:p>
        </p:txBody>
      </p:sp>
    </p:spTree>
    <p:extLst>
      <p:ext uri="{BB962C8B-B14F-4D97-AF65-F5344CB8AC3E}">
        <p14:creationId xmlns:p14="http://schemas.microsoft.com/office/powerpoint/2010/main" val="3126562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514350" algn="l"/>
            <a:r>
              <a:rPr lang="en-US" sz="1200" dirty="0">
                <a:latin typeface="Arial" panose="020B0604020202020204" pitchFamily="34" charset="0"/>
                <a:cs typeface="Arial" panose="020B0604020202020204" pitchFamily="34" charset="0"/>
              </a:rPr>
              <a:t>“What makes learning fun?</a:t>
            </a:r>
          </a:p>
          <a:p>
            <a:pPr marL="51435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What resources have you used that were good?</a:t>
            </a:r>
          </a:p>
          <a:p>
            <a:pPr marL="514350" algn="l"/>
            <a:r>
              <a:rPr lang="en-US" sz="1200" dirty="0">
                <a:latin typeface="Arial" panose="020B0604020202020204" pitchFamily="34" charset="0"/>
                <a:cs typeface="Arial" panose="020B0604020202020204" pitchFamily="34" charset="0"/>
              </a:rPr>
              <a:t>How do we know if we are learning?</a:t>
            </a:r>
          </a:p>
          <a:p>
            <a:pPr marL="514350" algn="l"/>
            <a:r>
              <a:rPr lang="en-US" sz="1200" dirty="0">
                <a:latin typeface="Arial" panose="020B0604020202020204" pitchFamily="34" charset="0"/>
                <a:cs typeface="Arial" panose="020B0604020202020204" pitchFamily="34" charset="0"/>
              </a:rPr>
              <a:t>What makes a good RSHE teacher?</a:t>
            </a:r>
          </a:p>
          <a:p>
            <a:pPr marL="514350" algn="l"/>
            <a:r>
              <a:rPr lang="en-US" sz="1200" dirty="0">
                <a:latin typeface="Arial" panose="020B0604020202020204" pitchFamily="34" charset="0"/>
                <a:cs typeface="Arial" panose="020B0604020202020204" pitchFamily="34" charset="0"/>
              </a:rPr>
              <a:t>How can we ask for help?</a:t>
            </a:r>
          </a:p>
          <a:p>
            <a:pPr marL="51435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Who would you speak to if anything in the lesson made you feel uncomfortable?”</a:t>
            </a:r>
          </a:p>
          <a:p>
            <a:pPr marL="514350" algn="l"/>
            <a:endParaRPr lang="en-US" sz="1200" dirty="0">
              <a:latin typeface="Arial" panose="020B0604020202020204" pitchFamily="34" charset="0"/>
              <a:cs typeface="Arial" panose="020B0604020202020204" pitchFamily="34" charset="0"/>
            </a:endParaRPr>
          </a:p>
          <a:p>
            <a:pPr marL="514350" algn="l"/>
            <a:endParaRPr lang="en-US" sz="1200" dirty="0">
              <a:latin typeface="Arial" panose="020B0604020202020204" pitchFamily="34" charset="0"/>
              <a:cs typeface="Arial" panose="020B0604020202020204" pitchFamily="34" charset="0"/>
            </a:endParaRPr>
          </a:p>
          <a:p>
            <a:pPr marL="514350" algn="l"/>
            <a:r>
              <a:rPr lang="en-US" sz="1200" b="1" dirty="0">
                <a:latin typeface="Arial" panose="020B0604020202020204" pitchFamily="34" charset="0"/>
                <a:cs typeface="Arial" panose="020B0604020202020204" pitchFamily="34" charset="0"/>
              </a:rPr>
              <a:t>You could collect this info in different ways- assign different questions to different groups then ask them to present to the larger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11BC0368-E89A-4745-95D1-9B1E2A7938D9}" type="slidenum">
              <a:rPr lang="en-GB" smtClean="0"/>
              <a:t>10</a:t>
            </a:fld>
            <a:endParaRPr lang="en-GB"/>
          </a:p>
        </p:txBody>
      </p:sp>
    </p:spTree>
    <p:extLst>
      <p:ext uri="{BB962C8B-B14F-4D97-AF65-F5344CB8AC3E}">
        <p14:creationId xmlns:p14="http://schemas.microsoft.com/office/powerpoint/2010/main" val="561893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“Are there any other things you are interested in learning about in RSHE?  Is there anything you would like us to know that would help us create RSHE lessons that help you to be as happy, healthy and safe as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Arial" panose="020B0604020202020204" pitchFamily="34" charset="0"/>
                <a:cs typeface="Arial" panose="020B0604020202020204" pitchFamily="34" charset="0"/>
              </a:rPr>
              <a:t>Create the ‘basket’ and put it in an accessible place, tell pupils when it will be checked and how entries will be responded to.  They can add their name if they want but usually entries would be anonymous.</a:t>
            </a:r>
          </a:p>
          <a:p>
            <a:endParaRPr lang="en-GB" dirty="0"/>
          </a:p>
        </p:txBody>
      </p:sp>
      <p:sp>
        <p:nvSpPr>
          <p:cNvPr id="4" name="Slide Number Placeholder 3"/>
          <p:cNvSpPr>
            <a:spLocks noGrp="1"/>
          </p:cNvSpPr>
          <p:nvPr>
            <p:ph type="sldNum" sz="quarter" idx="5"/>
          </p:nvPr>
        </p:nvSpPr>
        <p:spPr/>
        <p:txBody>
          <a:bodyPr/>
          <a:lstStyle/>
          <a:p>
            <a:fld id="{11BC0368-E89A-4745-95D1-9B1E2A7938D9}" type="slidenum">
              <a:rPr lang="en-GB" smtClean="0"/>
              <a:t>11</a:t>
            </a:fld>
            <a:endParaRPr lang="en-GB"/>
          </a:p>
        </p:txBody>
      </p:sp>
    </p:spTree>
    <p:extLst>
      <p:ext uri="{BB962C8B-B14F-4D97-AF65-F5344CB8AC3E}">
        <p14:creationId xmlns:p14="http://schemas.microsoft.com/office/powerpoint/2010/main" val="2694885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a:t>
            </a:r>
          </a:p>
          <a:p>
            <a:endParaRPr lang="en-GB" b="1" dirty="0"/>
          </a:p>
          <a:p>
            <a:r>
              <a:rPr lang="en-GB" b="0" dirty="0"/>
              <a:t>“One of the main aims of RSHE is to support your wellbeing and a great way to do that is to use positive self talk.  Have a look through these positive thoughts and affirmations.  Hopefully one or two will help you.  If you have any affirmations you already use, I would love to hear them; pop them in the ask it basket”.</a:t>
            </a:r>
          </a:p>
        </p:txBody>
      </p:sp>
      <p:sp>
        <p:nvSpPr>
          <p:cNvPr id="4" name="Slide Number Placeholder 3"/>
          <p:cNvSpPr>
            <a:spLocks noGrp="1"/>
          </p:cNvSpPr>
          <p:nvPr>
            <p:ph type="sldNum" sz="quarter" idx="5"/>
          </p:nvPr>
        </p:nvSpPr>
        <p:spPr/>
        <p:txBody>
          <a:bodyPr/>
          <a:lstStyle/>
          <a:p>
            <a:fld id="{11BC0368-E89A-4745-95D1-9B1E2A7938D9}" type="slidenum">
              <a:rPr lang="en-GB" smtClean="0"/>
              <a:t>12</a:t>
            </a:fld>
            <a:endParaRPr lang="en-GB"/>
          </a:p>
        </p:txBody>
      </p:sp>
    </p:spTree>
    <p:extLst>
      <p:ext uri="{BB962C8B-B14F-4D97-AF65-F5344CB8AC3E}">
        <p14:creationId xmlns:p14="http://schemas.microsoft.com/office/powerpoint/2010/main" val="3196469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“If you have any other ideas, share these with your class teacher, draw or write them and pop them in the  ‘ask it’  basket.”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Arial" panose="020B0604020202020204" pitchFamily="34" charset="0"/>
                <a:ea typeface="Calibri" panose="020F0502020204030204" pitchFamily="34" charset="0"/>
                <a:cs typeface="Times New Roman" panose="02020603050405020304" pitchFamily="18" charset="0"/>
              </a:rPr>
              <a:t>Thank pupils for their contributions, highlighting any common or key points that have been made.  It is recommended that you confirm how confidentiality will be maintained with any wider sharing of the findings, such as with school governors, parents, SLT etc.</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11BC0368-E89A-4745-95D1-9B1E2A7938D9}" type="slidenum">
              <a:rPr lang="en-GB" smtClean="0"/>
              <a:t>13</a:t>
            </a:fld>
            <a:endParaRPr lang="en-GB"/>
          </a:p>
        </p:txBody>
      </p:sp>
    </p:spTree>
    <p:extLst>
      <p:ext uri="{BB962C8B-B14F-4D97-AF65-F5344CB8AC3E}">
        <p14:creationId xmlns:p14="http://schemas.microsoft.com/office/powerpoint/2010/main" val="4116775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pPr>
              <a:defRPr/>
            </a:pPr>
            <a:r>
              <a:rPr lang="en-GB" dirty="0"/>
              <a:t>Today we are going to be thinking about RSHE. </a:t>
            </a:r>
            <a:r>
              <a:rPr lang="en-GB" dirty="0">
                <a:solidFill>
                  <a:srgbClr val="000000"/>
                </a:solidFill>
                <a:latin typeface="Calibri"/>
                <a:cs typeface="Calibri"/>
              </a:rPr>
              <a:t>RSHE, stands for relationships, sex and health education and is intended to help </a:t>
            </a:r>
            <a:r>
              <a:rPr lang="en-GB" dirty="0">
                <a:solidFill>
                  <a:srgbClr val="333333"/>
                </a:solidFill>
                <a:latin typeface="PT Sans"/>
                <a:cs typeface="Calibri"/>
              </a:rPr>
              <a:t>young</a:t>
            </a:r>
            <a:r>
              <a:rPr lang="en-GB" b="0" i="0" dirty="0">
                <a:solidFill>
                  <a:srgbClr val="333333"/>
                </a:solidFill>
                <a:effectLst/>
                <a:latin typeface="PT Sans"/>
              </a:rPr>
              <a:t> people to be safe, healthy and prepared for life's opportunities. </a:t>
            </a:r>
            <a:r>
              <a:rPr lang="en-GB" dirty="0"/>
              <a:t>Re-cap with pupils the different topics that are covered in RSHE and remind them about previous work they may have done on friendship, different kinds of families, taking care of their bodies, puberty and the changes that happen, feelings, different communities, asking for help etc</a:t>
            </a:r>
          </a:p>
          <a:p>
            <a:endParaRPr lang="en-GB" dirty="0"/>
          </a:p>
        </p:txBody>
      </p:sp>
      <p:sp>
        <p:nvSpPr>
          <p:cNvPr id="4" name="Slide Number Placeholder 3"/>
          <p:cNvSpPr>
            <a:spLocks noGrp="1"/>
          </p:cNvSpPr>
          <p:nvPr>
            <p:ph type="sldNum" sz="quarter" idx="5"/>
          </p:nvPr>
        </p:nvSpPr>
        <p:spPr/>
        <p:txBody>
          <a:bodyPr/>
          <a:lstStyle/>
          <a:p>
            <a:fld id="{11BC0368-E89A-4745-95D1-9B1E2A7938D9}" type="slidenum">
              <a:rPr lang="en-GB" smtClean="0"/>
              <a:t>2</a:t>
            </a:fld>
            <a:endParaRPr lang="en-GB"/>
          </a:p>
        </p:txBody>
      </p:sp>
    </p:spTree>
    <p:extLst>
      <p:ext uri="{BB962C8B-B14F-4D97-AF65-F5344CB8AC3E}">
        <p14:creationId xmlns:p14="http://schemas.microsoft.com/office/powerpoint/2010/main" val="1821130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Notes:</a:t>
            </a:r>
          </a:p>
          <a:p>
            <a:r>
              <a:rPr lang="en-GB" dirty="0"/>
              <a:t>“We are going to explore what RSHE is, why it is so important to do in school and what we can do to make it as good as it can be for you.  I am looking forward to learning from you.”</a:t>
            </a:r>
          </a:p>
        </p:txBody>
      </p:sp>
      <p:sp>
        <p:nvSpPr>
          <p:cNvPr id="4" name="Slide Number Placeholder 3"/>
          <p:cNvSpPr>
            <a:spLocks noGrp="1"/>
          </p:cNvSpPr>
          <p:nvPr>
            <p:ph type="sldNum" sz="quarter" idx="5"/>
          </p:nvPr>
        </p:nvSpPr>
        <p:spPr/>
        <p:txBody>
          <a:bodyPr/>
          <a:lstStyle/>
          <a:p>
            <a:fld id="{11BC0368-E89A-4745-95D1-9B1E2A7938D9}" type="slidenum">
              <a:rPr lang="en-GB" smtClean="0"/>
              <a:t>3</a:t>
            </a:fld>
            <a:endParaRPr lang="en-GB"/>
          </a:p>
        </p:txBody>
      </p:sp>
    </p:spTree>
    <p:extLst>
      <p:ext uri="{BB962C8B-B14F-4D97-AF65-F5344CB8AC3E}">
        <p14:creationId xmlns:p14="http://schemas.microsoft.com/office/powerpoint/2010/main" val="3161400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222222"/>
                </a:solidFill>
                <a:effectLst/>
                <a:latin typeface="proxima-nova-soft"/>
              </a:rPr>
              <a:t>Notes</a:t>
            </a:r>
          </a:p>
          <a:p>
            <a:pPr algn="l"/>
            <a:endParaRPr lang="en-GB" b="0" i="0" dirty="0">
              <a:solidFill>
                <a:srgbClr val="222222"/>
              </a:solidFill>
              <a:effectLst/>
              <a:latin typeface="proxima-nova-soft"/>
            </a:endParaRPr>
          </a:p>
          <a:p>
            <a:pPr algn="l"/>
            <a:r>
              <a:rPr lang="en-GB" b="0" i="0" dirty="0">
                <a:effectLst/>
                <a:latin typeface="Arial" panose="020B0604020202020204" pitchFamily="34" charset="0"/>
              </a:rPr>
              <a:t>Tell pupils to sit or stand in a circle, with one pupil in the middle who says something that they know lots about. Examples are: making pizza, playing football, braiding hair, playing computer games, baking a cake. If the suggestion is not something pupils know lots about, they run across the circle, swapping places with other pupils. The last pupil to find a place takes their turn in the middle. At the end of the game reassure pupils that there are always things that we need to learn more about and today it is fine not to be a ‘know it all’, as they are going to be learning about things that they may not have been taught much about before.</a:t>
            </a:r>
            <a:endParaRPr lang="en-GB" dirty="0"/>
          </a:p>
        </p:txBody>
      </p:sp>
      <p:sp>
        <p:nvSpPr>
          <p:cNvPr id="4" name="Slide Number Placeholder 3"/>
          <p:cNvSpPr>
            <a:spLocks noGrp="1"/>
          </p:cNvSpPr>
          <p:nvPr>
            <p:ph type="sldNum" sz="quarter" idx="5"/>
          </p:nvPr>
        </p:nvSpPr>
        <p:spPr/>
        <p:txBody>
          <a:bodyPr/>
          <a:lstStyle/>
          <a:p>
            <a:fld id="{11BC0368-E89A-4745-95D1-9B1E2A7938D9}" type="slidenum">
              <a:rPr lang="en-GB" smtClean="0"/>
              <a:t>4</a:t>
            </a:fld>
            <a:endParaRPr lang="en-GB"/>
          </a:p>
        </p:txBody>
      </p:sp>
    </p:spTree>
    <p:extLst>
      <p:ext uri="{BB962C8B-B14F-4D97-AF65-F5344CB8AC3E}">
        <p14:creationId xmlns:p14="http://schemas.microsoft.com/office/powerpoint/2010/main" val="1963399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t>“RSHE stands for relationships education, </a:t>
            </a:r>
            <a:r>
              <a:rPr lang="en-GB" sz="1200" i="0" dirty="0">
                <a:solidFill>
                  <a:srgbClr val="FF0000"/>
                </a:solidFill>
              </a:rPr>
              <a:t>sex education</a:t>
            </a:r>
            <a:r>
              <a:rPr lang="en-GB" sz="1200" i="0" dirty="0"/>
              <a:t> and health education.  Each school teaches RSHE differently because each school and the pupils, their families and teachers are different. It’s really important that schools are teaching pupils what they need to know to stay healthy, happy and safe. We think we know what that is but it makes RSHE even better when you tell us what you want to learn, what you need to learn and how you want to learn it.  There are lots of ways you can tell us and we really value what you tell us.  It will shape what we teach, when we teach it and how we teach it.”</a:t>
            </a:r>
          </a:p>
          <a:p>
            <a:pPr marL="0" indent="0">
              <a:buNone/>
            </a:pPr>
            <a:endParaRPr lang="en-GB" dirty="0">
              <a:solidFill>
                <a:srgbClr val="0070C0"/>
              </a:solidFill>
            </a:endParaRPr>
          </a:p>
          <a:p>
            <a:endParaRPr lang="en-GB" dirty="0"/>
          </a:p>
        </p:txBody>
      </p:sp>
      <p:sp>
        <p:nvSpPr>
          <p:cNvPr id="4" name="Slide Number Placeholder 3"/>
          <p:cNvSpPr>
            <a:spLocks noGrp="1"/>
          </p:cNvSpPr>
          <p:nvPr>
            <p:ph type="sldNum" sz="quarter" idx="5"/>
          </p:nvPr>
        </p:nvSpPr>
        <p:spPr/>
        <p:txBody>
          <a:bodyPr/>
          <a:lstStyle/>
          <a:p>
            <a:fld id="{11BC0368-E89A-4745-95D1-9B1E2A7938D9}" type="slidenum">
              <a:rPr lang="en-GB" smtClean="0"/>
              <a:t>5</a:t>
            </a:fld>
            <a:endParaRPr lang="en-GB"/>
          </a:p>
        </p:txBody>
      </p:sp>
    </p:spTree>
    <p:extLst>
      <p:ext uri="{BB962C8B-B14F-4D97-AF65-F5344CB8AC3E}">
        <p14:creationId xmlns:p14="http://schemas.microsoft.com/office/powerpoint/2010/main" val="1950168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Notes:</a:t>
            </a:r>
          </a:p>
          <a:p>
            <a:r>
              <a:rPr lang="en-GB" dirty="0"/>
              <a:t>A class contract can help everyone feel safe to join in with RSHE as it sets out rules; things that are okay and things that are not okay. It’s a way for your class to agree some behaviours for the RSHE lessons.  </a:t>
            </a:r>
          </a:p>
          <a:p>
            <a:endParaRPr lang="en-GB" dirty="0"/>
          </a:p>
          <a:p>
            <a:pPr marL="0" indent="0">
              <a:buNone/>
            </a:pPr>
            <a:r>
              <a:rPr lang="en-GB" dirty="0"/>
              <a:t>What would you like to see included on the class contract?</a:t>
            </a:r>
          </a:p>
          <a:p>
            <a:endParaRPr lang="en-GB" dirty="0"/>
          </a:p>
        </p:txBody>
      </p:sp>
      <p:sp>
        <p:nvSpPr>
          <p:cNvPr id="4" name="Slide Number Placeholder 3"/>
          <p:cNvSpPr>
            <a:spLocks noGrp="1"/>
          </p:cNvSpPr>
          <p:nvPr>
            <p:ph type="sldNum" sz="quarter" idx="5"/>
          </p:nvPr>
        </p:nvSpPr>
        <p:spPr/>
        <p:txBody>
          <a:bodyPr/>
          <a:lstStyle/>
          <a:p>
            <a:fld id="{11BC0368-E89A-4745-95D1-9B1E2A7938D9}" type="slidenum">
              <a:rPr lang="en-GB" smtClean="0"/>
              <a:t>6</a:t>
            </a:fld>
            <a:endParaRPr lang="en-GB"/>
          </a:p>
        </p:txBody>
      </p:sp>
    </p:spTree>
    <p:extLst>
      <p:ext uri="{BB962C8B-B14F-4D97-AF65-F5344CB8AC3E}">
        <p14:creationId xmlns:p14="http://schemas.microsoft.com/office/powerpoint/2010/main" val="1349106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“‘RSHE’ can be hard to remember and might not be the most fun name. Thinking about the different things you learn in RSHE, what do you think would be a better name?”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You can always come back to this later once RSHE has been explored a bit more.</a:t>
            </a:r>
          </a:p>
        </p:txBody>
      </p:sp>
      <p:sp>
        <p:nvSpPr>
          <p:cNvPr id="4" name="Slide Number Placeholder 3"/>
          <p:cNvSpPr>
            <a:spLocks noGrp="1"/>
          </p:cNvSpPr>
          <p:nvPr>
            <p:ph type="sldNum" sz="quarter" idx="5"/>
          </p:nvPr>
        </p:nvSpPr>
        <p:spPr/>
        <p:txBody>
          <a:bodyPr/>
          <a:lstStyle/>
          <a:p>
            <a:fld id="{11BC0368-E89A-4745-95D1-9B1E2A7938D9}" type="slidenum">
              <a:rPr lang="en-GB" smtClean="0"/>
              <a:t>7</a:t>
            </a:fld>
            <a:endParaRPr lang="en-GB"/>
          </a:p>
        </p:txBody>
      </p:sp>
    </p:spTree>
    <p:extLst>
      <p:ext uri="{BB962C8B-B14F-4D97-AF65-F5344CB8AC3E}">
        <p14:creationId xmlns:p14="http://schemas.microsoft.com/office/powerpoint/2010/main" val="1211310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“Emotional wellbeing and mental health; </a:t>
            </a:r>
            <a:r>
              <a:rPr lang="en-GB" dirty="0"/>
              <a:t>Low self-esteem, lack of confidence, anxiety, feeling sad, low mood, lonely, mental health issues, loss and bereavement</a:t>
            </a:r>
          </a:p>
          <a:p>
            <a:endParaRPr lang="en-GB" dirty="0"/>
          </a:p>
          <a:p>
            <a:r>
              <a:rPr lang="en-GB" dirty="0"/>
              <a:t>Family relationships; Conflict/arguments with family members, parents’ divorce/separation.</a:t>
            </a:r>
          </a:p>
          <a:p>
            <a:endParaRPr lang="en-GB" dirty="0"/>
          </a:p>
          <a:p>
            <a:r>
              <a:rPr lang="en-GB" dirty="0"/>
              <a:t>Bullying; Peer-to-peer bullying, either face-to-face or online.</a:t>
            </a:r>
          </a:p>
          <a:p>
            <a:endParaRPr lang="en-GB" dirty="0"/>
          </a:p>
          <a:p>
            <a:r>
              <a:rPr lang="en-GB" dirty="0"/>
              <a:t>Friendship issues; Falling out with friends, difficulty making friends.</a:t>
            </a:r>
          </a:p>
          <a:p>
            <a:endParaRPr lang="en-GB" dirty="0"/>
          </a:p>
          <a:p>
            <a:r>
              <a:rPr lang="en-GB" dirty="0"/>
              <a:t>Sex, relationships, puberty or sexual health; Sexual development, relationship issues, body changes, sexually transmitted infections (STIs), contraception etc</a:t>
            </a:r>
          </a:p>
          <a:p>
            <a:endParaRPr lang="en-GB" dirty="0"/>
          </a:p>
          <a:p>
            <a:r>
              <a:rPr lang="en-GB" dirty="0"/>
              <a:t>Problems in school or with education; Exam pressures, concerns about performance, not coping with workload, dislikes school, new school worries, problems with teacher, truancy.</a:t>
            </a:r>
          </a:p>
          <a:p>
            <a:endParaRPr lang="en-GB" dirty="0"/>
          </a:p>
          <a:p>
            <a:r>
              <a:rPr lang="en-GB" dirty="0"/>
              <a:t>Sexual abuse (including online sexual abuse); The child has been forced or persuaded to take part in sexual activities. This doesn’t have to be physical contact and it can happen online.</a:t>
            </a:r>
          </a:p>
          <a:p>
            <a:endParaRPr lang="en-GB" dirty="0"/>
          </a:p>
          <a:p>
            <a:r>
              <a:rPr lang="en-GB" dirty="0"/>
              <a:t>Physical abuse; Young person is at risk of, or has experienced physical abuse. This includes physical punishment”</a:t>
            </a:r>
          </a:p>
          <a:p>
            <a:endParaRPr lang="en-GB" dirty="0"/>
          </a:p>
          <a:p>
            <a:r>
              <a:rPr lang="en-GB" b="1" dirty="0"/>
              <a:t>The main concerns give us a good idea of what children and young people are contacting Childline about, but this only gives a snapshot of their concerns.  Collecting information on how your concerned your cohort is on these issues is very useful but it is important that you collect it in a way that all pupils feel comfortable with.  One suggestion is the spectrum technique- pupils rate how concerned they are about each one, 1-5, 5 being the highest.  Give them the list to cut up and arrange- they could do it individually, in a group.  It is important that there is distance in this activity and they are reporting on what they think pupils from this school are concerned about,</a:t>
            </a:r>
          </a:p>
        </p:txBody>
      </p:sp>
      <p:sp>
        <p:nvSpPr>
          <p:cNvPr id="4" name="Slide Number Placeholder 3"/>
          <p:cNvSpPr>
            <a:spLocks noGrp="1"/>
          </p:cNvSpPr>
          <p:nvPr>
            <p:ph type="sldNum" sz="quarter" idx="5"/>
          </p:nvPr>
        </p:nvSpPr>
        <p:spPr/>
        <p:txBody>
          <a:bodyPr/>
          <a:lstStyle/>
          <a:p>
            <a:fld id="{11BC0368-E89A-4745-95D1-9B1E2A7938D9}" type="slidenum">
              <a:rPr lang="en-GB" smtClean="0"/>
              <a:t>8</a:t>
            </a:fld>
            <a:endParaRPr lang="en-GB"/>
          </a:p>
        </p:txBody>
      </p:sp>
    </p:spTree>
    <p:extLst>
      <p:ext uri="{BB962C8B-B14F-4D97-AF65-F5344CB8AC3E}">
        <p14:creationId xmlns:p14="http://schemas.microsoft.com/office/powerpoint/2010/main" val="1123955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some of the things we learn about in RSHE; I have put pictures of them on a graffiti wall, titles ‘I want to learn more about’.  Put ticks next to the things you want to learn more about. </a:t>
            </a:r>
            <a:r>
              <a:rPr lang="en-GB" b="0" i="0" dirty="0">
                <a:effectLst/>
                <a:latin typeface="Arial" panose="020B0604020202020204" pitchFamily="34" charset="0"/>
              </a:rPr>
              <a:t>You can write any other suggestions on the wall.”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Arial" panose="020B0604020202020204" pitchFamily="34" charset="0"/>
              </a:rPr>
              <a:t>Pupils record ideas using board markers, which have been attached to string and pinned onto the board, or by writing onto post-it notes which are then stuck on. If inappropriate content is added, simply cover-up with black marker.</a:t>
            </a:r>
            <a:endParaRPr lang="en-GB" dirty="0"/>
          </a:p>
          <a:p>
            <a:endParaRPr lang="en-GB" dirty="0"/>
          </a:p>
        </p:txBody>
      </p:sp>
      <p:sp>
        <p:nvSpPr>
          <p:cNvPr id="4" name="Slide Number Placeholder 3"/>
          <p:cNvSpPr>
            <a:spLocks noGrp="1"/>
          </p:cNvSpPr>
          <p:nvPr>
            <p:ph type="sldNum" sz="quarter" idx="5"/>
          </p:nvPr>
        </p:nvSpPr>
        <p:spPr/>
        <p:txBody>
          <a:bodyPr/>
          <a:lstStyle/>
          <a:p>
            <a:fld id="{11BC0368-E89A-4745-95D1-9B1E2A7938D9}" type="slidenum">
              <a:rPr lang="en-GB" smtClean="0"/>
              <a:t>9</a:t>
            </a:fld>
            <a:endParaRPr lang="en-GB"/>
          </a:p>
        </p:txBody>
      </p:sp>
    </p:spTree>
    <p:extLst>
      <p:ext uri="{BB962C8B-B14F-4D97-AF65-F5344CB8AC3E}">
        <p14:creationId xmlns:p14="http://schemas.microsoft.com/office/powerpoint/2010/main" val="644793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90C78-987E-4B4B-9635-93CE92A592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285A356-EBBA-45D5-96AE-876B8DA993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62F050-EAD3-4702-839E-22D09BBAFF59}"/>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5" name="Footer Placeholder 4">
            <a:extLst>
              <a:ext uri="{FF2B5EF4-FFF2-40B4-BE49-F238E27FC236}">
                <a16:creationId xmlns:a16="http://schemas.microsoft.com/office/drawing/2014/main" id="{97FEA28A-17CD-4066-A213-99552854CB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C2CA9B-058A-4443-9975-236EC29B41F4}"/>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3891314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DE434-5B6A-4CBD-A5B3-89E95610688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1148A8-F3F7-4519-B5D6-AC1C09FBF5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A76704-6286-4FF5-B79A-A199C48613DD}"/>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5" name="Footer Placeholder 4">
            <a:extLst>
              <a:ext uri="{FF2B5EF4-FFF2-40B4-BE49-F238E27FC236}">
                <a16:creationId xmlns:a16="http://schemas.microsoft.com/office/drawing/2014/main" id="{C6319DDB-7CF9-4DF1-A9D8-A05F9FA82D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CA19CA-169D-4CC9-A4C7-1D45B1092281}"/>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185695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4D4178-BF9B-489D-8DFA-5630DE671F9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FEF6FF-A852-486E-BDA7-0291AF87EA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B65527-D91D-48BF-AC06-3859C1DC7BA4}"/>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5" name="Footer Placeholder 4">
            <a:extLst>
              <a:ext uri="{FF2B5EF4-FFF2-40B4-BE49-F238E27FC236}">
                <a16:creationId xmlns:a16="http://schemas.microsoft.com/office/drawing/2014/main" id="{10D4B83A-C2A7-4B26-8BAE-E3517A714B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7CAAA4-F760-4D52-9D13-88BCC49A6842}"/>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2057184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93C320"/>
        </a:solidFill>
        <a:effectLst/>
      </p:bgPr>
    </p:bg>
    <p:spTree>
      <p:nvGrpSpPr>
        <p:cNvPr id="1" name=""/>
        <p:cNvGrpSpPr/>
        <p:nvPr/>
      </p:nvGrpSpPr>
      <p:grpSpPr>
        <a:xfrm>
          <a:off x="0" y="0"/>
          <a:ext cx="0" cy="0"/>
          <a:chOff x="0" y="0"/>
          <a:chExt cx="0" cy="0"/>
        </a:xfrm>
      </p:grpSpPr>
      <p:sp>
        <p:nvSpPr>
          <p:cNvPr id="4" name="Picture Placeholder 25">
            <a:extLst>
              <a:ext uri="{FF2B5EF4-FFF2-40B4-BE49-F238E27FC236}">
                <a16:creationId xmlns:a16="http://schemas.microsoft.com/office/drawing/2014/main" id="{7E5C2347-4666-5946-9594-EAE37C74A7CE}"/>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
        <p:nvSpPr>
          <p:cNvPr id="5" name="Title Placeholder 1">
            <a:extLst>
              <a:ext uri="{FF2B5EF4-FFF2-40B4-BE49-F238E27FC236}">
                <a16:creationId xmlns:a16="http://schemas.microsoft.com/office/drawing/2014/main" id="{91AFFEFE-AC3C-164A-A261-A8A5351F292D}"/>
              </a:ext>
            </a:extLst>
          </p:cNvPr>
          <p:cNvSpPr>
            <a:spLocks noGrp="1"/>
          </p:cNvSpPr>
          <p:nvPr>
            <p:ph type="title" hasCustomPrompt="1"/>
          </p:nvPr>
        </p:nvSpPr>
        <p:spPr>
          <a:xfrm>
            <a:off x="616959" y="750493"/>
            <a:ext cx="5438857"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a:t>Main title here</a:t>
            </a:r>
          </a:p>
        </p:txBody>
      </p:sp>
      <p:sp>
        <p:nvSpPr>
          <p:cNvPr id="7" name="Text Placeholder 6">
            <a:extLst>
              <a:ext uri="{FF2B5EF4-FFF2-40B4-BE49-F238E27FC236}">
                <a16:creationId xmlns:a16="http://schemas.microsoft.com/office/drawing/2014/main" id="{C948E4D7-CA8B-F34E-AD87-74E5A642FF3A}"/>
              </a:ext>
            </a:extLst>
          </p:cNvPr>
          <p:cNvSpPr>
            <a:spLocks noGrp="1"/>
          </p:cNvSpPr>
          <p:nvPr>
            <p:ph type="body" sz="quarter" idx="10" hasCustomPrompt="1"/>
          </p:nvPr>
        </p:nvSpPr>
        <p:spPr>
          <a:xfrm>
            <a:off x="616959" y="3394604"/>
            <a:ext cx="5438775"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Tree>
    <p:extLst>
      <p:ext uri="{BB962C8B-B14F-4D97-AF65-F5344CB8AC3E}">
        <p14:creationId xmlns:p14="http://schemas.microsoft.com/office/powerpoint/2010/main" val="3598431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1D2A5A"/>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C2B01F2-4660-6842-AADA-25706914EFB4}"/>
              </a:ext>
            </a:extLst>
          </p:cNvPr>
          <p:cNvSpPr txBox="1"/>
          <p:nvPr userDrawn="1"/>
        </p:nvSpPr>
        <p:spPr>
          <a:xfrm>
            <a:off x="616959" y="572549"/>
            <a:ext cx="5057795" cy="3139321"/>
          </a:xfrm>
          <a:prstGeom prst="rect">
            <a:avLst/>
          </a:prstGeom>
          <a:noFill/>
        </p:spPr>
        <p:txBody>
          <a:bodyPr wrap="square" rtlCol="0">
            <a:normAutofit/>
          </a:bodyPr>
          <a:lstStyle/>
          <a:p>
            <a:endParaRPr lang="en-US"/>
          </a:p>
        </p:txBody>
      </p:sp>
      <p:sp>
        <p:nvSpPr>
          <p:cNvPr id="4" name="Title Placeholder 1">
            <a:extLst>
              <a:ext uri="{FF2B5EF4-FFF2-40B4-BE49-F238E27FC236}">
                <a16:creationId xmlns:a16="http://schemas.microsoft.com/office/drawing/2014/main" id="{DE5B43DA-4C27-C24C-B28C-259AF2185C05}"/>
              </a:ext>
            </a:extLst>
          </p:cNvPr>
          <p:cNvSpPr>
            <a:spLocks noGrp="1"/>
          </p:cNvSpPr>
          <p:nvPr>
            <p:ph type="title" hasCustomPrompt="1"/>
          </p:nvPr>
        </p:nvSpPr>
        <p:spPr>
          <a:xfrm>
            <a:off x="616959" y="750493"/>
            <a:ext cx="5182708"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a:t>Main title here</a:t>
            </a:r>
          </a:p>
        </p:txBody>
      </p:sp>
      <p:sp>
        <p:nvSpPr>
          <p:cNvPr id="5" name="Text Placeholder 6">
            <a:extLst>
              <a:ext uri="{FF2B5EF4-FFF2-40B4-BE49-F238E27FC236}">
                <a16:creationId xmlns:a16="http://schemas.microsoft.com/office/drawing/2014/main" id="{77F0D6D6-5918-F349-B8B3-FE16E45BCFF5}"/>
              </a:ext>
            </a:extLst>
          </p:cNvPr>
          <p:cNvSpPr>
            <a:spLocks noGrp="1"/>
          </p:cNvSpPr>
          <p:nvPr>
            <p:ph type="body" sz="quarter" idx="10" hasCustomPrompt="1"/>
          </p:nvPr>
        </p:nvSpPr>
        <p:spPr>
          <a:xfrm>
            <a:off x="616959" y="3394604"/>
            <a:ext cx="5218227"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6" name="Picture Placeholder 25">
            <a:extLst>
              <a:ext uri="{FF2B5EF4-FFF2-40B4-BE49-F238E27FC236}">
                <a16:creationId xmlns:a16="http://schemas.microsoft.com/office/drawing/2014/main" id="{E4A23AF9-77FC-9F4E-B60B-3A5A951BD743}"/>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Tree>
    <p:extLst>
      <p:ext uri="{BB962C8B-B14F-4D97-AF65-F5344CB8AC3E}">
        <p14:creationId xmlns:p14="http://schemas.microsoft.com/office/powerpoint/2010/main" val="825349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7819B1-B41E-7D4A-961E-A0B84C5E46BA}"/>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B813149-95A4-7043-8E05-D88A6479980F}"/>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 name="TextBox 10">
            <a:extLst>
              <a:ext uri="{FF2B5EF4-FFF2-40B4-BE49-F238E27FC236}">
                <a16:creationId xmlns:a16="http://schemas.microsoft.com/office/drawing/2014/main" id="{79E823E2-FC61-4743-B16C-3CAE0D43D05D}"/>
              </a:ext>
            </a:extLst>
          </p:cNvPr>
          <p:cNvSpPr txBox="1"/>
          <p:nvPr userDrawn="1"/>
        </p:nvSpPr>
        <p:spPr>
          <a:xfrm>
            <a:off x="5561317" y="479535"/>
            <a:ext cx="3096395" cy="3081708"/>
          </a:xfrm>
          <a:prstGeom prst="ellipse">
            <a:avLst/>
          </a:prstGeom>
          <a:solidFill>
            <a:srgbClr val="1E2A5A"/>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a:solidFill>
                <a:schemeClr val="bg1"/>
              </a:solidFill>
            </a:endParaRPr>
          </a:p>
        </p:txBody>
      </p:sp>
      <p:sp>
        <p:nvSpPr>
          <p:cNvPr id="12" name="TextBox 11">
            <a:extLst>
              <a:ext uri="{FF2B5EF4-FFF2-40B4-BE49-F238E27FC236}">
                <a16:creationId xmlns:a16="http://schemas.microsoft.com/office/drawing/2014/main" id="{29C4F5E3-82E5-B648-9785-748B6600EE1B}"/>
              </a:ext>
            </a:extLst>
          </p:cNvPr>
          <p:cNvSpPr txBox="1"/>
          <p:nvPr userDrawn="1"/>
        </p:nvSpPr>
        <p:spPr>
          <a:xfrm>
            <a:off x="9100572" y="2475141"/>
            <a:ext cx="2443989" cy="2483018"/>
          </a:xfrm>
          <a:prstGeom prst="ellipse">
            <a:avLst/>
          </a:prstGeom>
          <a:solidFill>
            <a:srgbClr val="009290"/>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a:solidFill>
                <a:schemeClr val="bg1"/>
              </a:solidFill>
            </a:endParaRPr>
          </a:p>
        </p:txBody>
      </p:sp>
      <p:sp>
        <p:nvSpPr>
          <p:cNvPr id="13" name="TextBox 12">
            <a:extLst>
              <a:ext uri="{FF2B5EF4-FFF2-40B4-BE49-F238E27FC236}">
                <a16:creationId xmlns:a16="http://schemas.microsoft.com/office/drawing/2014/main" id="{98AAF668-82BE-4641-A5EC-2F298E95D3FC}"/>
              </a:ext>
            </a:extLst>
          </p:cNvPr>
          <p:cNvSpPr txBox="1"/>
          <p:nvPr userDrawn="1"/>
        </p:nvSpPr>
        <p:spPr>
          <a:xfrm>
            <a:off x="6572182" y="3662959"/>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a:solidFill>
                <a:schemeClr val="bg1"/>
              </a:solidFill>
            </a:endParaRPr>
          </a:p>
        </p:txBody>
      </p:sp>
      <p:sp>
        <p:nvSpPr>
          <p:cNvPr id="14" name="Oval 13">
            <a:extLst>
              <a:ext uri="{FF2B5EF4-FFF2-40B4-BE49-F238E27FC236}">
                <a16:creationId xmlns:a16="http://schemas.microsoft.com/office/drawing/2014/main" id="{6BB6209F-11EE-7C4A-A3DE-CC77F153FD92}"/>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Text Placeholder 6">
            <a:extLst>
              <a:ext uri="{FF2B5EF4-FFF2-40B4-BE49-F238E27FC236}">
                <a16:creationId xmlns:a16="http://schemas.microsoft.com/office/drawing/2014/main" id="{25BB4167-7948-C14B-9E3A-B6D02CB84DA7}"/>
              </a:ext>
            </a:extLst>
          </p:cNvPr>
          <p:cNvSpPr>
            <a:spLocks noGrp="1"/>
          </p:cNvSpPr>
          <p:nvPr>
            <p:ph type="body" sz="quarter" idx="14" hasCustomPrompt="1"/>
          </p:nvPr>
        </p:nvSpPr>
        <p:spPr>
          <a:xfrm>
            <a:off x="9100572" y="2475141"/>
            <a:ext cx="2443989" cy="2483018"/>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6" name="Text Placeholder 6">
            <a:extLst>
              <a:ext uri="{FF2B5EF4-FFF2-40B4-BE49-F238E27FC236}">
                <a16:creationId xmlns:a16="http://schemas.microsoft.com/office/drawing/2014/main" id="{8F3C573A-A337-2148-86DF-9737B45C9B15}"/>
              </a:ext>
            </a:extLst>
          </p:cNvPr>
          <p:cNvSpPr>
            <a:spLocks noGrp="1"/>
          </p:cNvSpPr>
          <p:nvPr>
            <p:ph type="body" sz="quarter" idx="15" hasCustomPrompt="1"/>
          </p:nvPr>
        </p:nvSpPr>
        <p:spPr>
          <a:xfrm>
            <a:off x="6572182" y="3659723"/>
            <a:ext cx="2580965" cy="2571957"/>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7" name="Text Placeholder 6">
            <a:extLst>
              <a:ext uri="{FF2B5EF4-FFF2-40B4-BE49-F238E27FC236}">
                <a16:creationId xmlns:a16="http://schemas.microsoft.com/office/drawing/2014/main" id="{BFF650BD-F57E-E34D-B81A-206F86F5F7EB}"/>
              </a:ext>
            </a:extLst>
          </p:cNvPr>
          <p:cNvSpPr>
            <a:spLocks noGrp="1"/>
          </p:cNvSpPr>
          <p:nvPr>
            <p:ph type="body" sz="quarter" idx="16" hasCustomPrompt="1"/>
          </p:nvPr>
        </p:nvSpPr>
        <p:spPr>
          <a:xfrm>
            <a:off x="5574013" y="479533"/>
            <a:ext cx="3083699" cy="3081709"/>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8" name="Text Placeholder 2">
            <a:extLst>
              <a:ext uri="{FF2B5EF4-FFF2-40B4-BE49-F238E27FC236}">
                <a16:creationId xmlns:a16="http://schemas.microsoft.com/office/drawing/2014/main" id="{478EF3A3-1957-0243-AEF2-9F5C3EE7CA53}"/>
              </a:ext>
            </a:extLst>
          </p:cNvPr>
          <p:cNvSpPr>
            <a:spLocks noGrp="1"/>
          </p:cNvSpPr>
          <p:nvPr>
            <p:ph type="body" sz="quarter" idx="10" hasCustomPrompt="1"/>
          </p:nvPr>
        </p:nvSpPr>
        <p:spPr>
          <a:xfrm>
            <a:off x="593196" y="584729"/>
            <a:ext cx="48144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9" name="Text Placeholder 4">
            <a:extLst>
              <a:ext uri="{FF2B5EF4-FFF2-40B4-BE49-F238E27FC236}">
                <a16:creationId xmlns:a16="http://schemas.microsoft.com/office/drawing/2014/main" id="{69EFA5F3-6697-1B45-B220-17966282D61F}"/>
              </a:ext>
            </a:extLst>
          </p:cNvPr>
          <p:cNvSpPr>
            <a:spLocks noGrp="1"/>
          </p:cNvSpPr>
          <p:nvPr>
            <p:ph type="body" sz="quarter" idx="11" hasCustomPrompt="1"/>
          </p:nvPr>
        </p:nvSpPr>
        <p:spPr>
          <a:xfrm>
            <a:off x="593725" y="1925950"/>
            <a:ext cx="4813888" cy="3111717"/>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3319709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2CBE7F09-DD08-5E42-A613-FAF0EAE2B82C}"/>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 name="TextBox 8">
            <a:extLst>
              <a:ext uri="{FF2B5EF4-FFF2-40B4-BE49-F238E27FC236}">
                <a16:creationId xmlns:a16="http://schemas.microsoft.com/office/drawing/2014/main" id="{65D4238A-A6FF-BD44-BF75-178052AEBDC5}"/>
              </a:ext>
            </a:extLst>
          </p:cNvPr>
          <p:cNvSpPr txBox="1"/>
          <p:nvPr userDrawn="1"/>
        </p:nvSpPr>
        <p:spPr>
          <a:xfrm>
            <a:off x="1245165" y="2035030"/>
            <a:ext cx="3286882" cy="3339371"/>
          </a:xfrm>
          <a:prstGeom prst="ellipse">
            <a:avLst/>
          </a:prstGeom>
          <a:solidFill>
            <a:srgbClr val="9B1E5C"/>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a:solidFill>
                <a:schemeClr val="bg1"/>
              </a:solidFill>
            </a:endParaRPr>
          </a:p>
        </p:txBody>
      </p:sp>
      <p:sp>
        <p:nvSpPr>
          <p:cNvPr id="10" name="TextBox 9">
            <a:extLst>
              <a:ext uri="{FF2B5EF4-FFF2-40B4-BE49-F238E27FC236}">
                <a16:creationId xmlns:a16="http://schemas.microsoft.com/office/drawing/2014/main" id="{13B1A1FE-E1B4-F144-9731-2A46DEF07764}"/>
              </a:ext>
            </a:extLst>
          </p:cNvPr>
          <p:cNvSpPr txBox="1"/>
          <p:nvPr userDrawn="1"/>
        </p:nvSpPr>
        <p:spPr>
          <a:xfrm>
            <a:off x="5391213" y="736028"/>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a:solidFill>
                <a:schemeClr val="bg1"/>
              </a:solidFill>
            </a:endParaRPr>
          </a:p>
        </p:txBody>
      </p:sp>
      <p:sp>
        <p:nvSpPr>
          <p:cNvPr id="11" name="TextBox 10">
            <a:extLst>
              <a:ext uri="{FF2B5EF4-FFF2-40B4-BE49-F238E27FC236}">
                <a16:creationId xmlns:a16="http://schemas.microsoft.com/office/drawing/2014/main" id="{F8DD5F75-649D-7C43-B1AB-FA2C5244873A}"/>
              </a:ext>
            </a:extLst>
          </p:cNvPr>
          <p:cNvSpPr txBox="1"/>
          <p:nvPr userDrawn="1"/>
        </p:nvSpPr>
        <p:spPr>
          <a:xfrm>
            <a:off x="4767687" y="3524660"/>
            <a:ext cx="3011089" cy="2996806"/>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a:solidFill>
                <a:schemeClr val="bg1"/>
              </a:solidFill>
            </a:endParaRPr>
          </a:p>
        </p:txBody>
      </p:sp>
      <p:sp>
        <p:nvSpPr>
          <p:cNvPr id="12" name="TextBox 11">
            <a:extLst>
              <a:ext uri="{FF2B5EF4-FFF2-40B4-BE49-F238E27FC236}">
                <a16:creationId xmlns:a16="http://schemas.microsoft.com/office/drawing/2014/main" id="{B36B3EDA-9C03-1246-A402-90938CF5BAF1}"/>
              </a:ext>
            </a:extLst>
          </p:cNvPr>
          <p:cNvSpPr txBox="1"/>
          <p:nvPr userDrawn="1"/>
        </p:nvSpPr>
        <p:spPr>
          <a:xfrm>
            <a:off x="8637942" y="1795616"/>
            <a:ext cx="2405461" cy="2394051"/>
          </a:xfrm>
          <a:prstGeom prst="ellipse">
            <a:avLst/>
          </a:prstGeom>
          <a:solidFill>
            <a:srgbClr val="9B1E5C"/>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a:solidFill>
                <a:schemeClr val="bg1"/>
              </a:solidFill>
            </a:endParaRPr>
          </a:p>
        </p:txBody>
      </p:sp>
      <p:sp>
        <p:nvSpPr>
          <p:cNvPr id="13" name="Rectangle 12">
            <a:extLst>
              <a:ext uri="{FF2B5EF4-FFF2-40B4-BE49-F238E27FC236}">
                <a16:creationId xmlns:a16="http://schemas.microsoft.com/office/drawing/2014/main" id="{9C26D848-1E2F-E34C-A524-1BC649EE891E}"/>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695EFB-2E86-CB4D-B83E-8DA0BCB72E7C}"/>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Text Placeholder 2">
            <a:extLst>
              <a:ext uri="{FF2B5EF4-FFF2-40B4-BE49-F238E27FC236}">
                <a16:creationId xmlns:a16="http://schemas.microsoft.com/office/drawing/2014/main" id="{4D58686B-F3EA-2A40-A762-65743704202F}"/>
              </a:ext>
            </a:extLst>
          </p:cNvPr>
          <p:cNvSpPr>
            <a:spLocks noGrp="1"/>
          </p:cNvSpPr>
          <p:nvPr>
            <p:ph type="body" sz="quarter" idx="10" hasCustomPrompt="1"/>
          </p:nvPr>
        </p:nvSpPr>
        <p:spPr>
          <a:xfrm>
            <a:off x="593196" y="584729"/>
            <a:ext cx="47980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7" name="Text Placeholder 6">
            <a:extLst>
              <a:ext uri="{FF2B5EF4-FFF2-40B4-BE49-F238E27FC236}">
                <a16:creationId xmlns:a16="http://schemas.microsoft.com/office/drawing/2014/main" id="{9DDACD1A-56A2-624A-A478-89BD61B62585}"/>
              </a:ext>
            </a:extLst>
          </p:cNvPr>
          <p:cNvSpPr>
            <a:spLocks noGrp="1"/>
          </p:cNvSpPr>
          <p:nvPr>
            <p:ph type="body" sz="quarter" idx="11" hasCustomPrompt="1"/>
          </p:nvPr>
        </p:nvSpPr>
        <p:spPr>
          <a:xfrm>
            <a:off x="1245166" y="2035030"/>
            <a:ext cx="3286882" cy="333937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8" name="Text Placeholder 6">
            <a:extLst>
              <a:ext uri="{FF2B5EF4-FFF2-40B4-BE49-F238E27FC236}">
                <a16:creationId xmlns:a16="http://schemas.microsoft.com/office/drawing/2014/main" id="{B8A91CF1-1644-5B4E-8FD7-DFA4CF5E3F60}"/>
              </a:ext>
            </a:extLst>
          </p:cNvPr>
          <p:cNvSpPr>
            <a:spLocks noGrp="1"/>
          </p:cNvSpPr>
          <p:nvPr>
            <p:ph type="body" sz="quarter" idx="12" hasCustomPrompt="1"/>
          </p:nvPr>
        </p:nvSpPr>
        <p:spPr>
          <a:xfrm>
            <a:off x="4767686" y="3524660"/>
            <a:ext cx="3011090" cy="2996806"/>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9" name="Text Placeholder 6">
            <a:extLst>
              <a:ext uri="{FF2B5EF4-FFF2-40B4-BE49-F238E27FC236}">
                <a16:creationId xmlns:a16="http://schemas.microsoft.com/office/drawing/2014/main" id="{D936796C-7C16-5647-A9A3-427B5AF2239F}"/>
              </a:ext>
            </a:extLst>
          </p:cNvPr>
          <p:cNvSpPr>
            <a:spLocks noGrp="1"/>
          </p:cNvSpPr>
          <p:nvPr>
            <p:ph type="body" sz="quarter" idx="13" hasCustomPrompt="1"/>
          </p:nvPr>
        </p:nvSpPr>
        <p:spPr>
          <a:xfrm>
            <a:off x="5391212" y="736028"/>
            <a:ext cx="2580966" cy="2568722"/>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20" name="Text Placeholder 6">
            <a:extLst>
              <a:ext uri="{FF2B5EF4-FFF2-40B4-BE49-F238E27FC236}">
                <a16:creationId xmlns:a16="http://schemas.microsoft.com/office/drawing/2014/main" id="{F89C444A-1FC0-A343-96C7-9B5586BAAA1B}"/>
              </a:ext>
            </a:extLst>
          </p:cNvPr>
          <p:cNvSpPr>
            <a:spLocks noGrp="1"/>
          </p:cNvSpPr>
          <p:nvPr>
            <p:ph type="body" sz="quarter" idx="14" hasCustomPrompt="1"/>
          </p:nvPr>
        </p:nvSpPr>
        <p:spPr>
          <a:xfrm>
            <a:off x="8600512" y="1795616"/>
            <a:ext cx="2442891" cy="239405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Tree>
    <p:extLst>
      <p:ext uri="{BB962C8B-B14F-4D97-AF65-F5344CB8AC3E}">
        <p14:creationId xmlns:p14="http://schemas.microsoft.com/office/powerpoint/2010/main" val="1088773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1961673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20CC3D1-9F23-0E4D-919B-76CC32E31DC6}"/>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Rectangle 7">
            <a:extLst>
              <a:ext uri="{FF2B5EF4-FFF2-40B4-BE49-F238E27FC236}">
                <a16:creationId xmlns:a16="http://schemas.microsoft.com/office/drawing/2014/main" id="{DC4E18C9-0BEF-4542-9929-FFFD3C6F78E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9A4B5CEB-B1E0-1D46-BFE0-D561A27DA0FE}"/>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1" name="Text Placeholder 4">
            <a:extLst>
              <a:ext uri="{FF2B5EF4-FFF2-40B4-BE49-F238E27FC236}">
                <a16:creationId xmlns:a16="http://schemas.microsoft.com/office/drawing/2014/main" id="{CEB57D79-4702-4648-911E-0FA0A82B78C5}"/>
              </a:ext>
            </a:extLst>
          </p:cNvPr>
          <p:cNvSpPr>
            <a:spLocks noGrp="1"/>
          </p:cNvSpPr>
          <p:nvPr>
            <p:ph type="body" sz="quarter" idx="11" hasCustomPrompt="1"/>
          </p:nvPr>
        </p:nvSpPr>
        <p:spPr>
          <a:xfrm>
            <a:off x="593725" y="1651000"/>
            <a:ext cx="10312400" cy="3581400"/>
          </a:xfrm>
        </p:spPr>
        <p:txBody>
          <a:bodyPr>
            <a:normAutofit/>
          </a:bodyPr>
          <a:lstStyle>
            <a:lvl1pPr marL="342900" indent="-342900">
              <a:buClr>
                <a:srgbClr val="93C320"/>
              </a:buClr>
              <a:buFont typeface="Wingdings" pitchFamily="2" charset="2"/>
              <a:buChar char="ü"/>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1965916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0" name="Media Placeholder 3">
            <a:extLst>
              <a:ext uri="{FF2B5EF4-FFF2-40B4-BE49-F238E27FC236}">
                <a16:creationId xmlns:a16="http://schemas.microsoft.com/office/drawing/2014/main" id="{09FDA4F8-ABB1-3041-89EB-B04EC797DAFF}"/>
              </a:ext>
            </a:extLst>
          </p:cNvPr>
          <p:cNvSpPr>
            <a:spLocks noGrp="1" noChangeAspect="1"/>
          </p:cNvSpPr>
          <p:nvPr>
            <p:ph type="media" sz="quarter" idx="10"/>
          </p:nvPr>
        </p:nvSpPr>
        <p:spPr>
          <a:xfrm>
            <a:off x="593196" y="1675526"/>
            <a:ext cx="7595541" cy="3458704"/>
          </a:xfrm>
          <a:prstGeom prst="rect">
            <a:avLst/>
          </a:prstGeom>
          <a:solidFill>
            <a:schemeClr val="bg1">
              <a:lumMod val="85000"/>
            </a:schemeClr>
          </a:solidFill>
        </p:spPr>
        <p:txBody>
          <a:bodyPr/>
          <a:lstStyle/>
          <a:p>
            <a:r>
              <a:rPr lang="en-US"/>
              <a:t>Click icon to add media</a:t>
            </a:r>
          </a:p>
        </p:txBody>
      </p:sp>
      <p:sp>
        <p:nvSpPr>
          <p:cNvPr id="11" name="Oval 10">
            <a:extLst>
              <a:ext uri="{FF2B5EF4-FFF2-40B4-BE49-F238E27FC236}">
                <a16:creationId xmlns:a16="http://schemas.microsoft.com/office/drawing/2014/main" id="{369FD3CF-D26D-DE48-B216-6F5CDBF3E456}"/>
              </a:ext>
              <a:ext uri="{C183D7F6-B498-43B3-948B-1728B52AA6E4}">
                <adec:decorative xmlns:adec="http://schemas.microsoft.com/office/drawing/2017/decorative" val="1"/>
              </a:ext>
            </a:extLst>
          </p:cNvPr>
          <p:cNvSpPr/>
          <p:nvPr userDrawn="1"/>
        </p:nvSpPr>
        <p:spPr>
          <a:xfrm>
            <a:off x="9154886" y="-2496469"/>
            <a:ext cx="4947941" cy="4989298"/>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2" name="Rectangle 11">
            <a:extLst>
              <a:ext uri="{FF2B5EF4-FFF2-40B4-BE49-F238E27FC236}">
                <a16:creationId xmlns:a16="http://schemas.microsoft.com/office/drawing/2014/main" id="{8577A35E-C17E-3347-95FB-0DBDC50F0E3F}"/>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F3F9D71-FF75-6747-B98F-0768AEE6685E}"/>
              </a:ext>
            </a:extLst>
          </p:cNvPr>
          <p:cNvSpPr>
            <a:spLocks noGrp="1"/>
          </p:cNvSpPr>
          <p:nvPr>
            <p:ph type="body" sz="quarter" idx="11"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Tree>
    <p:extLst>
      <p:ext uri="{BB962C8B-B14F-4D97-AF65-F5344CB8AC3E}">
        <p14:creationId xmlns:p14="http://schemas.microsoft.com/office/powerpoint/2010/main" val="729498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DABF20E-674B-4443-98FB-658A4A738FA8}"/>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77698E1-F1BE-2A46-9FDB-D6AFDF26EDF9}"/>
              </a:ext>
              <a:ext uri="{C183D7F6-B498-43B3-948B-1728B52AA6E4}">
                <adec:decorative xmlns:adec="http://schemas.microsoft.com/office/drawing/2017/decorative" val="1"/>
              </a:ext>
            </a:extLst>
          </p:cNvPr>
          <p:cNvSpPr/>
          <p:nvPr userDrawn="1"/>
        </p:nvSpPr>
        <p:spPr>
          <a:xfrm>
            <a:off x="8382669" y="-4683724"/>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Text Placeholder 2">
            <a:extLst>
              <a:ext uri="{FF2B5EF4-FFF2-40B4-BE49-F238E27FC236}">
                <a16:creationId xmlns:a16="http://schemas.microsoft.com/office/drawing/2014/main" id="{5382746B-DD9A-7E45-8AA4-6881844B9A13}"/>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Tree>
    <p:extLst>
      <p:ext uri="{BB962C8B-B14F-4D97-AF65-F5344CB8AC3E}">
        <p14:creationId xmlns:p14="http://schemas.microsoft.com/office/powerpoint/2010/main" val="4232025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A530C-4CEF-4536-9E3E-ED291C3A18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913D7D-0EB7-4DBB-85C4-E07CC9D425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7CB218-E24E-461C-B1D8-FF76D81A55A4}"/>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5" name="Footer Placeholder 4">
            <a:extLst>
              <a:ext uri="{FF2B5EF4-FFF2-40B4-BE49-F238E27FC236}">
                <a16:creationId xmlns:a16="http://schemas.microsoft.com/office/drawing/2014/main" id="{9E622640-C33A-46D8-8E9F-365CA04D0F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D7B615-7230-41AF-A8BD-864C61F71E05}"/>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623901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4153E-43D4-E04A-B389-5661BA0FDF6C}"/>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a16="http://schemas.microsoft.com/office/drawing/2014/main" id="{6F7265DC-CEEB-894E-B27E-1232069239D3}"/>
              </a:ext>
            </a:extLst>
          </p:cNvPr>
          <p:cNvGraphicFramePr/>
          <p:nvPr userDrawn="1"/>
        </p:nvGraphicFramePr>
        <p:xfrm>
          <a:off x="5336253" y="580169"/>
          <a:ext cx="7791919" cy="5194612"/>
        </p:xfrm>
        <a:graphic>
          <a:graphicData uri="http://schemas.openxmlformats.org/drawingml/2006/chart">
            <c:chart xmlns:c="http://schemas.openxmlformats.org/drawingml/2006/chart" xmlns:r="http://schemas.openxmlformats.org/officeDocument/2006/relationships" r:id="rId2"/>
          </a:graphicData>
        </a:graphic>
      </p:graphicFrame>
      <p:sp>
        <p:nvSpPr>
          <p:cNvPr id="12" name="Oval 11">
            <a:extLst>
              <a:ext uri="{FF2B5EF4-FFF2-40B4-BE49-F238E27FC236}">
                <a16:creationId xmlns:a16="http://schemas.microsoft.com/office/drawing/2014/main" id="{05AC240B-4B06-9042-B665-A857F4156A1D}"/>
              </a:ext>
              <a:ext uri="{C183D7F6-B498-43B3-948B-1728B52AA6E4}">
                <adec:decorative xmlns:adec="http://schemas.microsoft.com/office/drawing/2017/decorative" val="1"/>
              </a:ext>
            </a:extLst>
          </p:cNvPr>
          <p:cNvSpPr/>
          <p:nvPr userDrawn="1"/>
        </p:nvSpPr>
        <p:spPr>
          <a:xfrm>
            <a:off x="4094353"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Text Placeholder 2">
            <a:extLst>
              <a:ext uri="{FF2B5EF4-FFF2-40B4-BE49-F238E27FC236}">
                <a16:creationId xmlns:a16="http://schemas.microsoft.com/office/drawing/2014/main" id="{AD3C8431-A7CA-0942-ABEC-4890CFA7473A}"/>
              </a:ext>
            </a:extLst>
          </p:cNvPr>
          <p:cNvSpPr>
            <a:spLocks noGrp="1"/>
          </p:cNvSpPr>
          <p:nvPr>
            <p:ph type="body" sz="quarter" idx="10" hasCustomPrompt="1"/>
          </p:nvPr>
        </p:nvSpPr>
        <p:spPr>
          <a:xfrm>
            <a:off x="593196" y="584729"/>
            <a:ext cx="607853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3" name="Text Placeholder 4">
            <a:extLst>
              <a:ext uri="{FF2B5EF4-FFF2-40B4-BE49-F238E27FC236}">
                <a16:creationId xmlns:a16="http://schemas.microsoft.com/office/drawing/2014/main" id="{EF8B8E52-7E4E-634C-9D4E-808E1D797E09}"/>
              </a:ext>
            </a:extLst>
          </p:cNvPr>
          <p:cNvSpPr>
            <a:spLocks noGrp="1"/>
          </p:cNvSpPr>
          <p:nvPr>
            <p:ph type="body" sz="quarter" idx="11" hasCustomPrompt="1"/>
          </p:nvPr>
        </p:nvSpPr>
        <p:spPr>
          <a:xfrm>
            <a:off x="593725" y="1651000"/>
            <a:ext cx="6078008"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2085403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bg1"/>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F8F5078-F39A-524C-A02D-CD2E2B4C669A}"/>
              </a:ext>
            </a:extLst>
          </p:cNvPr>
          <p:cNvGraphicFramePr/>
          <p:nvPr userDrawn="1"/>
        </p:nvGraphicFramePr>
        <p:xfrm>
          <a:off x="2443069" y="1357390"/>
          <a:ext cx="7353623" cy="4902416"/>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32105E56-9D3C-4546-8FA0-C7E8F5698F9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47B1B8-9F87-0246-9CF0-AA0B16DCA1E5}"/>
              </a:ext>
              <a:ext uri="{C183D7F6-B498-43B3-948B-1728B52AA6E4}">
                <adec:decorative xmlns:adec="http://schemas.microsoft.com/office/drawing/2017/decorative" val="1"/>
              </a:ext>
            </a:extLst>
          </p:cNvPr>
          <p:cNvSpPr/>
          <p:nvPr userDrawn="1"/>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 name="Text Placeholder 2">
            <a:extLst>
              <a:ext uri="{FF2B5EF4-FFF2-40B4-BE49-F238E27FC236}">
                <a16:creationId xmlns:a16="http://schemas.microsoft.com/office/drawing/2014/main" id="{E308285D-5B1F-1740-85E0-449B6833EA69}"/>
              </a:ext>
            </a:extLst>
          </p:cNvPr>
          <p:cNvSpPr>
            <a:spLocks noGrp="1"/>
          </p:cNvSpPr>
          <p:nvPr>
            <p:ph type="body" sz="quarter" idx="10" hasCustomPrompt="1"/>
          </p:nvPr>
        </p:nvSpPr>
        <p:spPr>
          <a:xfrm>
            <a:off x="593196" y="584729"/>
            <a:ext cx="8449204"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Tree>
    <p:extLst>
      <p:ext uri="{BB962C8B-B14F-4D97-AF65-F5344CB8AC3E}">
        <p14:creationId xmlns:p14="http://schemas.microsoft.com/office/powerpoint/2010/main" val="178489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56A6E-51CE-4312-B27A-7AEBC94B17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3B3D1E1-2E93-4C46-ABE8-239D1B0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0CF278-616A-4483-83AA-E62593818972}"/>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5" name="Footer Placeholder 4">
            <a:extLst>
              <a:ext uri="{FF2B5EF4-FFF2-40B4-BE49-F238E27FC236}">
                <a16:creationId xmlns:a16="http://schemas.microsoft.com/office/drawing/2014/main" id="{103F9917-5EBD-4865-B50C-9B80035908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FF1CD0-8431-49BC-B758-98E626C3CDE1}"/>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4020295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FF1A-5C81-45DA-881D-B6AEF9CDE3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9083AC-4599-48BF-93A3-7997533A23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22FBB3B-9BEA-4D34-B7EA-9CF37FE5B7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DBB056A-E145-45DA-A1BD-7D09936F7615}"/>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6" name="Footer Placeholder 5">
            <a:extLst>
              <a:ext uri="{FF2B5EF4-FFF2-40B4-BE49-F238E27FC236}">
                <a16:creationId xmlns:a16="http://schemas.microsoft.com/office/drawing/2014/main" id="{9C320330-A30B-47DA-A532-3D030BA1FB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44792D-24B3-4150-A756-D4CE73C7D0F7}"/>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4028565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C94EC-B5BD-4B81-8438-BF43B84AEA8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9BD801-1787-4F8E-951D-924A4E030D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CC9433-F277-4165-AFC1-145A91457D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CFFDE6A-ED44-4070-AC06-C5F13915B3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3DAEA5-CA6A-4DCA-BBF1-07EB0FED02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84840E5-A4DF-4DA3-8712-A9EB0E7AEBE3}"/>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8" name="Footer Placeholder 7">
            <a:extLst>
              <a:ext uri="{FF2B5EF4-FFF2-40B4-BE49-F238E27FC236}">
                <a16:creationId xmlns:a16="http://schemas.microsoft.com/office/drawing/2014/main" id="{E3EA39B9-4E41-4881-8E05-71CD74C4D97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D7B010E-ACE1-4AA4-9B9F-7C35A326B457}"/>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318966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27833-5571-4580-9962-9F7CF43683D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1A45B9D-ACF1-4841-80A4-2EB970377AC9}"/>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4" name="Footer Placeholder 3">
            <a:extLst>
              <a:ext uri="{FF2B5EF4-FFF2-40B4-BE49-F238E27FC236}">
                <a16:creationId xmlns:a16="http://schemas.microsoft.com/office/drawing/2014/main" id="{416CC652-30B9-4682-8AC9-6650E7C44D1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F03B896-F5E2-4DB3-AB96-CDFF3C58A0EE}"/>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672973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093F04-E03E-4C5F-B0F4-BAAFC34EF818}"/>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3" name="Footer Placeholder 2">
            <a:extLst>
              <a:ext uri="{FF2B5EF4-FFF2-40B4-BE49-F238E27FC236}">
                <a16:creationId xmlns:a16="http://schemas.microsoft.com/office/drawing/2014/main" id="{097A1BBE-DDC0-4564-B118-E6384D28776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9E9B3FA-E6A3-425C-83BC-A720156A801B}"/>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1635473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74262-C4F5-4210-89B4-616E31E202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3B7384A-B6A9-42C8-9AA3-5620B30DCC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CCAC762-214D-4E7E-9576-748FAC158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D31BD7-414B-4F1B-A8E4-780FF395D1C7}"/>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6" name="Footer Placeholder 5">
            <a:extLst>
              <a:ext uri="{FF2B5EF4-FFF2-40B4-BE49-F238E27FC236}">
                <a16:creationId xmlns:a16="http://schemas.microsoft.com/office/drawing/2014/main" id="{1CB63346-E8DC-4D0D-BB81-7C3DBFB166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811BF5-0BB8-4AAC-A05F-782ECD10E35F}"/>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2005579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51533-E1D4-46C3-A944-679DDAB555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FDDBFB9-F318-4F0C-9017-1DA90C1275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1B12941-43BC-4D14-AA3E-3A96F8F8A4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5F73EB-4E19-4770-9917-ECCFF5E80E01}"/>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6" name="Footer Placeholder 5">
            <a:extLst>
              <a:ext uri="{FF2B5EF4-FFF2-40B4-BE49-F238E27FC236}">
                <a16:creationId xmlns:a16="http://schemas.microsoft.com/office/drawing/2014/main" id="{BF34A356-84A4-407A-AA78-4A1ADD0245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561E27-0019-41DC-81F9-0213E804078B}"/>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1917790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1C159C-6654-4136-AB91-99DC5042B4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C58044-37E0-41FD-A768-F41BCF93F7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34BBCA-330E-4E19-8B46-19128B5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E0C29D-1BEA-417A-A0F1-714AB20922EA}" type="datetimeFigureOut">
              <a:rPr lang="en-GB" smtClean="0"/>
              <a:t>10/06/2022</a:t>
            </a:fld>
            <a:endParaRPr lang="en-GB"/>
          </a:p>
        </p:txBody>
      </p:sp>
      <p:sp>
        <p:nvSpPr>
          <p:cNvPr id="5" name="Footer Placeholder 4">
            <a:extLst>
              <a:ext uri="{FF2B5EF4-FFF2-40B4-BE49-F238E27FC236}">
                <a16:creationId xmlns:a16="http://schemas.microsoft.com/office/drawing/2014/main" id="{4DFF2C40-5F4F-4779-AD6D-70D22EE574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3C192A0-6BB4-4B9A-9075-C75B364CA0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439A18-F548-4F5A-99B9-08FCE3D94988}" type="slidenum">
              <a:rPr lang="en-GB" smtClean="0"/>
              <a:t>‹#›</a:t>
            </a:fld>
            <a:endParaRPr lang="en-GB"/>
          </a:p>
        </p:txBody>
      </p:sp>
    </p:spTree>
    <p:extLst>
      <p:ext uri="{BB962C8B-B14F-4D97-AF65-F5344CB8AC3E}">
        <p14:creationId xmlns:p14="http://schemas.microsoft.com/office/powerpoint/2010/main" val="1295476317"/>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6" r:id="rId3"/>
    <p:sldLayoutId id="2147483677" r:id="rId4"/>
    <p:sldLayoutId id="2147483678" r:id="rId5"/>
    <p:sldLayoutId id="2147483679" r:id="rId6"/>
    <p:sldLayoutId id="2147483655"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8D2AC4-8874-294A-81A8-A92A267D17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FB5C8A-B834-2743-9BA7-8B50715BD1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52092-03A2-2744-BAAF-8B7A44C48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02D72-375A-5A48-BF08-9E2B576A4A5D}" type="datetimeFigureOut">
              <a:rPr lang="en-US" smtClean="0"/>
              <a:t>6/10/2022</a:t>
            </a:fld>
            <a:endParaRPr lang="en-US"/>
          </a:p>
        </p:txBody>
      </p:sp>
      <p:sp>
        <p:nvSpPr>
          <p:cNvPr id="5" name="Footer Placeholder 4">
            <a:extLst>
              <a:ext uri="{FF2B5EF4-FFF2-40B4-BE49-F238E27FC236}">
                <a16:creationId xmlns:a16="http://schemas.microsoft.com/office/drawing/2014/main" id="{2DA75FFA-9F8E-2F4A-A75D-F9CECBF055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E9A8B-1FD2-C84A-A4D5-8B8864C373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E78A3-F829-E742-866A-540630A223CF}" type="slidenum">
              <a:rPr lang="en-US" smtClean="0"/>
              <a:t>‹#›</a:t>
            </a:fld>
            <a:endParaRPr lang="en-US"/>
          </a:p>
        </p:txBody>
      </p:sp>
      <p:sp>
        <p:nvSpPr>
          <p:cNvPr id="7" name="Oval 6">
            <a:extLst>
              <a:ext uri="{FF2B5EF4-FFF2-40B4-BE49-F238E27FC236}">
                <a16:creationId xmlns:a16="http://schemas.microsoft.com/office/drawing/2014/main" id="{F79A6959-6324-174B-9B39-E5D16F3B24E4}"/>
              </a:ext>
              <a:ext uri="{C183D7F6-B498-43B3-948B-1728B52AA6E4}">
                <adec:decorative xmlns:adec="http://schemas.microsoft.com/office/drawing/2017/decorative" val="1"/>
              </a:ext>
            </a:extLst>
          </p:cNvPr>
          <p:cNvSpPr/>
          <p:nvPr userDrawn="1"/>
        </p:nvSpPr>
        <p:spPr>
          <a:xfrm>
            <a:off x="-314497" y="5281202"/>
            <a:ext cx="3351716" cy="3351716"/>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Oval 7">
            <a:extLst>
              <a:ext uri="{FF2B5EF4-FFF2-40B4-BE49-F238E27FC236}">
                <a16:creationId xmlns:a16="http://schemas.microsoft.com/office/drawing/2014/main" id="{B1D2CA3D-87D4-B74C-A7BD-1646D1F760E2}"/>
              </a:ext>
              <a:ext uri="{C183D7F6-B498-43B3-948B-1728B52AA6E4}">
                <adec:decorative xmlns:adec="http://schemas.microsoft.com/office/drawing/2017/decorative" val="1"/>
              </a:ext>
            </a:extLst>
          </p:cNvPr>
          <p:cNvSpPr/>
          <p:nvPr userDrawn="1"/>
        </p:nvSpPr>
        <p:spPr>
          <a:xfrm>
            <a:off x="-529126" y="5281202"/>
            <a:ext cx="3351716" cy="3351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9" name="Picture 8">
            <a:extLst>
              <a:ext uri="{FF2B5EF4-FFF2-40B4-BE49-F238E27FC236}">
                <a16:creationId xmlns:a16="http://schemas.microsoft.com/office/drawing/2014/main" id="{D650897C-237F-AA43-A7C1-469A0463B915}"/>
              </a:ext>
              <a:ext uri="{C183D7F6-B498-43B3-948B-1728B52AA6E4}">
                <adec:decorative xmlns:adec="http://schemas.microsoft.com/office/drawing/2017/decorative" val="1"/>
              </a:ext>
            </a:extLst>
          </p:cNvPr>
          <p:cNvPicPr>
            <a:picLocks noChangeAspect="1"/>
          </p:cNvPicPr>
          <p:nvPr userDrawn="1"/>
        </p:nvPicPr>
        <p:blipFill>
          <a:blip r:embed="rId12"/>
          <a:stretch>
            <a:fillRect/>
          </a:stretch>
        </p:blipFill>
        <p:spPr>
          <a:xfrm>
            <a:off x="324909" y="5906224"/>
            <a:ext cx="1784742" cy="555130"/>
          </a:xfrm>
          <a:prstGeom prst="rect">
            <a:avLst/>
          </a:prstGeom>
        </p:spPr>
      </p:pic>
    </p:spTree>
    <p:extLst>
      <p:ext uri="{BB962C8B-B14F-4D97-AF65-F5344CB8AC3E}">
        <p14:creationId xmlns:p14="http://schemas.microsoft.com/office/powerpoint/2010/main" val="3080574446"/>
      </p:ext>
    </p:extLst>
  </p:cSld>
  <p:clrMap bg1="lt1" tx1="dk1" bg2="lt2" tx2="dk2" accent1="accent1" accent2="accent2" accent3="accent3" accent4="accent4" accent5="accent5" accent6="accent6" hlink="hlink" folHlink="folHlink"/>
  <p:sldLayoutIdLst>
    <p:sldLayoutId id="2147483673"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8B7FD-F029-F746-9354-F3D6F2D5B29A}"/>
              </a:ext>
            </a:extLst>
          </p:cNvPr>
          <p:cNvSpPr>
            <a:spLocks noGrp="1"/>
          </p:cNvSpPr>
          <p:nvPr>
            <p:ph type="title"/>
          </p:nvPr>
        </p:nvSpPr>
        <p:spPr>
          <a:xfrm>
            <a:off x="616959" y="2051888"/>
            <a:ext cx="11203566" cy="2378110"/>
          </a:xfrm>
        </p:spPr>
        <p:txBody>
          <a:bodyPr>
            <a:normAutofit fontScale="90000"/>
          </a:bodyPr>
          <a:lstStyle/>
          <a:p>
            <a:r>
              <a:rPr lang="en-GB" dirty="0">
                <a:latin typeface="Arial"/>
                <a:cs typeface="Arial"/>
              </a:rPr>
              <a:t>RSHE Pupil Voice Activity</a:t>
            </a:r>
            <a:br>
              <a:rPr lang="en-GB" dirty="0">
                <a:latin typeface="Arial"/>
                <a:cs typeface="Arial"/>
              </a:rPr>
            </a:br>
            <a:r>
              <a:rPr lang="en-GB" dirty="0">
                <a:latin typeface="Arial"/>
                <a:cs typeface="Arial"/>
              </a:rPr>
              <a:t>Secondary</a:t>
            </a:r>
            <a:br>
              <a:rPr lang="en-GB" dirty="0">
                <a:latin typeface="Arial"/>
                <a:cs typeface="Arial"/>
              </a:rPr>
            </a:br>
            <a:br>
              <a:rPr lang="en-GB" dirty="0">
                <a:latin typeface="Arial"/>
                <a:cs typeface="Arial"/>
              </a:rPr>
            </a:br>
            <a:br>
              <a:rPr lang="en-GB" dirty="0">
                <a:latin typeface="Arial"/>
                <a:cs typeface="Arial"/>
              </a:rPr>
            </a:br>
            <a:br>
              <a:rPr lang="en-GB" dirty="0">
                <a:latin typeface="Arial"/>
                <a:cs typeface="Arial"/>
              </a:rPr>
            </a:br>
            <a:endParaRPr lang="en-US" dirty="0">
              <a:latin typeface="Arial"/>
              <a:cs typeface="Arial"/>
            </a:endParaRPr>
          </a:p>
        </p:txBody>
      </p:sp>
      <p:sp>
        <p:nvSpPr>
          <p:cNvPr id="4" name="Text Placeholder 3">
            <a:extLst>
              <a:ext uri="{FF2B5EF4-FFF2-40B4-BE49-F238E27FC236}">
                <a16:creationId xmlns:a16="http://schemas.microsoft.com/office/drawing/2014/main" id="{2B120041-AE32-4048-97A9-CB0005086336}"/>
              </a:ext>
            </a:extLst>
          </p:cNvPr>
          <p:cNvSpPr>
            <a:spLocks noGrp="1"/>
          </p:cNvSpPr>
          <p:nvPr>
            <p:ph type="body" sz="quarter" idx="10"/>
          </p:nvPr>
        </p:nvSpPr>
        <p:spPr>
          <a:xfrm>
            <a:off x="616959" y="4597400"/>
            <a:ext cx="6281552" cy="2260600"/>
          </a:xfrm>
        </p:spPr>
        <p:txBody>
          <a:bodyPr/>
          <a:lstStyle/>
          <a:p>
            <a:r>
              <a:rPr lang="en-US"/>
              <a:t>inclusionandsend@norfolk.gov.uk</a:t>
            </a:r>
          </a:p>
        </p:txBody>
      </p:sp>
      <p:pic>
        <p:nvPicPr>
          <p:cNvPr id="7" name="Picture 6">
            <a:extLst>
              <a:ext uri="{FF2B5EF4-FFF2-40B4-BE49-F238E27FC236}">
                <a16:creationId xmlns:a16="http://schemas.microsoft.com/office/drawing/2014/main" id="{0680FE16-AE28-42B8-A1AF-599B3AF163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614157" y="5569875"/>
            <a:ext cx="2359146" cy="1044629"/>
          </a:xfrm>
          <a:prstGeom prst="rect">
            <a:avLst/>
          </a:prstGeom>
        </p:spPr>
      </p:pic>
      <p:sp>
        <p:nvSpPr>
          <p:cNvPr id="6" name="TextBox 5">
            <a:extLst>
              <a:ext uri="{FF2B5EF4-FFF2-40B4-BE49-F238E27FC236}">
                <a16:creationId xmlns:a16="http://schemas.microsoft.com/office/drawing/2014/main" id="{E57E845F-9E9B-43DD-8B1C-4DF912B69AC4}"/>
              </a:ext>
            </a:extLst>
          </p:cNvPr>
          <p:cNvSpPr txBox="1"/>
          <p:nvPr/>
        </p:nvSpPr>
        <p:spPr>
          <a:xfrm>
            <a:off x="616959" y="2979333"/>
            <a:ext cx="10274198" cy="523220"/>
          </a:xfrm>
          <a:prstGeom prst="rect">
            <a:avLst/>
          </a:prstGeom>
          <a:noFill/>
        </p:spPr>
        <p:txBody>
          <a:bodyPr wrap="square" lIns="91440" tIns="45720" rIns="91440" bIns="45720" anchor="t">
            <a:spAutoFit/>
          </a:bodyPr>
          <a:lstStyle/>
          <a:p>
            <a:r>
              <a:rPr lang="en-GB" sz="2800" b="1" i="1">
                <a:solidFill>
                  <a:schemeClr val="bg1"/>
                </a:solidFill>
                <a:latin typeface="Arial"/>
                <a:cs typeface="Arial"/>
              </a:rPr>
              <a:t>Part of the RSHE whole-school approach toolkit</a:t>
            </a:r>
          </a:p>
        </p:txBody>
      </p:sp>
    </p:spTree>
    <p:extLst>
      <p:ext uri="{BB962C8B-B14F-4D97-AF65-F5344CB8AC3E}">
        <p14:creationId xmlns:p14="http://schemas.microsoft.com/office/powerpoint/2010/main" val="2750970983"/>
      </p:ext>
    </p:extLst>
  </p:cSld>
  <p:clrMapOvr>
    <a:masterClrMapping/>
  </p:clrMapOvr>
  <mc:AlternateContent xmlns:mc="http://schemas.openxmlformats.org/markup-compatibility/2006" xmlns:p14="http://schemas.microsoft.com/office/powerpoint/2010/main">
    <mc:Choice Requires="p14">
      <p:transition spd="slow" p14:dur="2000" advTm="58376"/>
    </mc:Choice>
    <mc:Fallback xmlns="">
      <p:transition spd="slow" advTm="5837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A00D03-4BA9-4B3B-AABE-6D875E35AA06}"/>
              </a:ext>
            </a:extLst>
          </p:cNvPr>
          <p:cNvSpPr>
            <a:spLocks noGrp="1"/>
          </p:cNvSpPr>
          <p:nvPr>
            <p:ph type="title"/>
          </p:nvPr>
        </p:nvSpPr>
        <p:spPr>
          <a:xfrm>
            <a:off x="838199" y="537883"/>
            <a:ext cx="4783697" cy="1942810"/>
          </a:xfrm>
        </p:spPr>
        <p:txBody>
          <a:bodyPr vert="horz" lIns="91440" tIns="45720" rIns="91440" bIns="45720" rtlCol="0" anchor="b">
            <a:normAutofit/>
          </a:bodyPr>
          <a:lstStyle/>
          <a:p>
            <a:r>
              <a:rPr lang="en-US" b="1" dirty="0">
                <a:latin typeface="Arial" panose="020B0604020202020204" pitchFamily="34" charset="0"/>
                <a:cs typeface="Arial" panose="020B0604020202020204" pitchFamily="34" charset="0"/>
              </a:rPr>
              <a:t>What makes a good RSHE lesson</a:t>
            </a:r>
            <a:r>
              <a:rPr lang="en-US" b="1" kern="1200" dirty="0">
                <a:solidFill>
                  <a:schemeClr val="tx1"/>
                </a:solidFill>
                <a:latin typeface="Arial" panose="020B0604020202020204" pitchFamily="34" charset="0"/>
                <a:cs typeface="Arial" panose="020B0604020202020204" pitchFamily="34" charset="0"/>
              </a:rPr>
              <a:t>?</a:t>
            </a:r>
          </a:p>
        </p:txBody>
      </p:sp>
      <p:pic>
        <p:nvPicPr>
          <p:cNvPr id="6" name="Graphic 5" descr="Sunglasses face outline outline">
            <a:extLst>
              <a:ext uri="{FF2B5EF4-FFF2-40B4-BE49-F238E27FC236}">
                <a16:creationId xmlns:a16="http://schemas.microsoft.com/office/drawing/2014/main" id="{A83A03DC-A5C1-445E-9598-3ABAF1F33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88424" y="646206"/>
            <a:ext cx="5365375" cy="5365375"/>
          </a:xfrm>
          <a:prstGeom prst="rect">
            <a:avLst/>
          </a:prstGeom>
        </p:spPr>
      </p:pic>
    </p:spTree>
    <p:extLst>
      <p:ext uri="{BB962C8B-B14F-4D97-AF65-F5344CB8AC3E}">
        <p14:creationId xmlns:p14="http://schemas.microsoft.com/office/powerpoint/2010/main" val="3225395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a:extLst>
              <a:ext uri="{FF2B5EF4-FFF2-40B4-BE49-F238E27FC236}">
                <a16:creationId xmlns:a16="http://schemas.microsoft.com/office/drawing/2014/main" id="{0E4C987D-0FB6-4D28-83B7-0899F32B34DB}"/>
              </a:ext>
              <a:ext uri="{C183D7F6-B498-43B3-948B-1728B52AA6E4}">
                <adec:decorative xmlns:adec="http://schemas.microsoft.com/office/drawing/2017/decorative" val="1"/>
              </a:ext>
            </a:extLst>
          </p:cNvPr>
          <p:cNvSpPr/>
          <p:nvPr/>
        </p:nvSpPr>
        <p:spPr>
          <a:xfrm>
            <a:off x="3506679" y="2452956"/>
            <a:ext cx="7217545" cy="3858944"/>
          </a:xfrm>
          <a:prstGeom prst="cube">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7FAFEB3-ADFC-4118-BFEA-212DD75AC7C5}"/>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What would you like us to know?</a:t>
            </a:r>
          </a:p>
        </p:txBody>
      </p:sp>
      <p:sp>
        <p:nvSpPr>
          <p:cNvPr id="9" name="Rectangle 8">
            <a:extLst>
              <a:ext uri="{FF2B5EF4-FFF2-40B4-BE49-F238E27FC236}">
                <a16:creationId xmlns:a16="http://schemas.microsoft.com/office/drawing/2014/main" id="{75E0913D-9D93-4803-92A6-A64B44195055}"/>
              </a:ext>
              <a:ext uri="{C183D7F6-B498-43B3-948B-1728B52AA6E4}">
                <adec:decorative xmlns:adec="http://schemas.microsoft.com/office/drawing/2017/decorative" val="1"/>
              </a:ext>
            </a:extLst>
          </p:cNvPr>
          <p:cNvSpPr/>
          <p:nvPr/>
        </p:nvSpPr>
        <p:spPr>
          <a:xfrm>
            <a:off x="4564857" y="4001294"/>
            <a:ext cx="4100512" cy="542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7319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9248FC94-B50D-4CCF-BFA4-35BFFEEADB50}"/>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GB" b="1" dirty="0">
                <a:latin typeface="Arial" panose="020B0604020202020204" pitchFamily="34" charset="0"/>
                <a:cs typeface="Arial" panose="020B0604020202020204" pitchFamily="34" charset="0"/>
              </a:rPr>
              <a:t>Positive thoughts and affirmations</a:t>
            </a:r>
            <a:endParaRPr lang="en-US" b="1" kern="1200"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8567737" y="6405562"/>
            <a:ext cx="2743200" cy="365125"/>
          </a:xfrm>
        </p:spPr>
        <p:txBody>
          <a:bodyPr vert="horz" lIns="91440" tIns="45720" rIns="91440" bIns="45720" rtlCol="0" anchor="ctr">
            <a:normAutofit/>
          </a:bodyPr>
          <a:lstStyle/>
          <a:p>
            <a:pPr>
              <a:spcAft>
                <a:spcPts val="600"/>
              </a:spcAft>
            </a:pPr>
            <a:fld id="{8A7DE776-C19C-4A3A-A1C2-9420C8EB2DA6}" type="slidenum">
              <a:rPr lang="en-US" smtClean="0"/>
              <a:pPr>
                <a:spcAft>
                  <a:spcPts val="600"/>
                </a:spcAft>
              </a:pPr>
              <a:t>12</a:t>
            </a:fld>
            <a:endParaRPr lang="en-US"/>
          </a:p>
        </p:txBody>
      </p:sp>
      <p:graphicFrame>
        <p:nvGraphicFramePr>
          <p:cNvPr id="11" name="Text Placeholder 5">
            <a:extLst>
              <a:ext uri="{FF2B5EF4-FFF2-40B4-BE49-F238E27FC236}">
                <a16:creationId xmlns:a16="http://schemas.microsoft.com/office/drawing/2014/main" id="{465DD3CB-2258-4B75-9AB8-4DDC52ED64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08261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6958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Colorful cactus with pink background">
            <a:extLst>
              <a:ext uri="{FF2B5EF4-FFF2-40B4-BE49-F238E27FC236}">
                <a16:creationId xmlns:a16="http://schemas.microsoft.com/office/drawing/2014/main" id="{6A4881D8-79C8-4744-9B34-BBEA9206B696}"/>
              </a:ext>
            </a:extLst>
          </p:cNvPr>
          <p:cNvPicPr>
            <a:picLocks noChangeAspect="1"/>
          </p:cNvPicPr>
          <p:nvPr/>
        </p:nvPicPr>
        <p:blipFill rotWithShape="1">
          <a:blip r:embed="rId3">
            <a:extLst>
              <a:ext uri="{28A0092B-C50C-407E-A947-70E740481C1C}">
                <a14:useLocalDpi xmlns:a14="http://schemas.microsoft.com/office/drawing/2010/main" val="0"/>
              </a:ext>
            </a:extLst>
          </a:blip>
          <a:srcRect l="6386"/>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11" name="TextBox 10">
            <a:extLst>
              <a:ext uri="{FF2B5EF4-FFF2-40B4-BE49-F238E27FC236}">
                <a16:creationId xmlns:a16="http://schemas.microsoft.com/office/drawing/2014/main" id="{F0D56100-F090-403D-91D1-08D075466DD0}"/>
              </a:ext>
            </a:extLst>
          </p:cNvPr>
          <p:cNvSpPr txBox="1"/>
          <p:nvPr/>
        </p:nvSpPr>
        <p:spPr>
          <a:xfrm>
            <a:off x="2671763" y="1343025"/>
            <a:ext cx="3164649" cy="769441"/>
          </a:xfrm>
          <a:prstGeom prst="rect">
            <a:avLst/>
          </a:prstGeom>
          <a:noFill/>
        </p:spPr>
        <p:txBody>
          <a:bodyPr wrap="none" rtlCol="0">
            <a:spAutoFit/>
          </a:bodyPr>
          <a:lstStyle/>
          <a:p>
            <a:r>
              <a:rPr lang="en-GB" sz="4400" b="1" dirty="0">
                <a:latin typeface="Arial" panose="020B0604020202020204" pitchFamily="34" charset="0"/>
                <a:cs typeface="Arial" panose="020B0604020202020204" pitchFamily="34" charset="0"/>
              </a:rPr>
              <a:t>Thank you</a:t>
            </a:r>
            <a:r>
              <a:rPr lang="en-GB" sz="4400" dirty="0">
                <a:latin typeface="Arial" panose="020B0604020202020204" pitchFamily="34" charset="0"/>
                <a:cs typeface="Arial" panose="020B0604020202020204" pitchFamily="34" charset="0"/>
              </a:rPr>
              <a:t>!</a:t>
            </a:r>
          </a:p>
        </p:txBody>
      </p:sp>
      <p:sp>
        <p:nvSpPr>
          <p:cNvPr id="2" name="Title 1">
            <a:extLst>
              <a:ext uri="{FF2B5EF4-FFF2-40B4-BE49-F238E27FC236}">
                <a16:creationId xmlns:a16="http://schemas.microsoft.com/office/drawing/2014/main" id="{709E6386-9D6E-4926-93F7-D88424AC41E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Thank you</a:t>
            </a:r>
          </a:p>
        </p:txBody>
      </p:sp>
    </p:spTree>
    <p:extLst>
      <p:ext uri="{BB962C8B-B14F-4D97-AF65-F5344CB8AC3E}">
        <p14:creationId xmlns:p14="http://schemas.microsoft.com/office/powerpoint/2010/main" val="2322134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0442-071E-4662-A564-24B8C3EE6DE8}"/>
              </a:ext>
            </a:extLst>
          </p:cNvPr>
          <p:cNvSpPr>
            <a:spLocks noGrp="1"/>
          </p:cNvSpPr>
          <p:nvPr>
            <p:ph type="ctrTitle"/>
          </p:nvPr>
        </p:nvSpPr>
        <p:spPr>
          <a:xfrm>
            <a:off x="7464614" y="1783959"/>
            <a:ext cx="4087306" cy="2889114"/>
          </a:xfrm>
        </p:spPr>
        <p:txBody>
          <a:bodyPr anchor="b">
            <a:normAutofit/>
          </a:bodyPr>
          <a:lstStyle/>
          <a:p>
            <a:pPr algn="l"/>
            <a:r>
              <a:rPr lang="en-GB" sz="5400" dirty="0">
                <a:latin typeface="Arial" panose="020B0604020202020204" pitchFamily="34" charset="0"/>
                <a:cs typeface="Arial" panose="020B0604020202020204" pitchFamily="34" charset="0"/>
              </a:rPr>
              <a:t>RSHE</a:t>
            </a:r>
            <a:br>
              <a:rPr lang="en-GB" sz="5400" dirty="0">
                <a:latin typeface="Arial" panose="020B0604020202020204" pitchFamily="34" charset="0"/>
                <a:cs typeface="Arial" panose="020B0604020202020204" pitchFamily="34" charset="0"/>
              </a:rPr>
            </a:br>
            <a:r>
              <a:rPr lang="en-GB" sz="5400" dirty="0">
                <a:latin typeface="Arial" panose="020B0604020202020204" pitchFamily="34" charset="0"/>
                <a:cs typeface="Arial" panose="020B0604020202020204" pitchFamily="34" charset="0"/>
              </a:rPr>
              <a:t>- what do you think?</a:t>
            </a:r>
          </a:p>
        </p:txBody>
      </p:sp>
      <p:sp>
        <p:nvSpPr>
          <p:cNvPr id="3" name="Subtitle 2">
            <a:extLst>
              <a:ext uri="{FF2B5EF4-FFF2-40B4-BE49-F238E27FC236}">
                <a16:creationId xmlns:a16="http://schemas.microsoft.com/office/drawing/2014/main" id="{01F29389-94F5-44B2-8B8C-A7F515F4CC41}"/>
              </a:ext>
            </a:extLst>
          </p:cNvPr>
          <p:cNvSpPr>
            <a:spLocks noGrp="1"/>
          </p:cNvSpPr>
          <p:nvPr>
            <p:ph type="subTitle" idx="1"/>
          </p:nvPr>
        </p:nvSpPr>
        <p:spPr>
          <a:xfrm>
            <a:off x="7464612" y="4750893"/>
            <a:ext cx="4087305" cy="1147863"/>
          </a:xfrm>
        </p:spPr>
        <p:txBody>
          <a:bodyPr anchor="t">
            <a:normAutofit/>
          </a:bodyPr>
          <a:lstStyle/>
          <a:p>
            <a:pPr algn="l"/>
            <a:r>
              <a:rPr lang="en-GB" sz="2000">
                <a:latin typeface="Arial" panose="020B0604020202020204" pitchFamily="34" charset="0"/>
                <a:cs typeface="Arial" panose="020B0604020202020204" pitchFamily="34" charset="0"/>
              </a:rPr>
              <a:t>Insert school logo here</a:t>
            </a:r>
          </a:p>
        </p:txBody>
      </p:sp>
      <p:sp>
        <p:nvSpPr>
          <p:cNvPr id="31" name="Freeform: Shape 26">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Group of smiling young people standing on lawn outside brick building, wearing backpacks and tote bag, holding cellphones">
            <a:extLst>
              <a:ext uri="{FF2B5EF4-FFF2-40B4-BE49-F238E27FC236}">
                <a16:creationId xmlns:a16="http://schemas.microsoft.com/office/drawing/2014/main" id="{B3A164CF-C291-4817-A1F0-38AB05FDE329}"/>
              </a:ext>
            </a:extLst>
          </p:cNvPr>
          <p:cNvPicPr>
            <a:picLocks noChangeAspect="1"/>
          </p:cNvPicPr>
          <p:nvPr/>
        </p:nvPicPr>
        <p:blipFill rotWithShape="1">
          <a:blip r:embed="rId3">
            <a:extLst>
              <a:ext uri="{28A0092B-C50C-407E-A947-70E740481C1C}">
                <a14:useLocalDpi xmlns:a14="http://schemas.microsoft.com/office/drawing/2010/main" val="0"/>
              </a:ext>
            </a:extLst>
          </a:blip>
          <a:srcRect l="16339" r="26013"/>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5302831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9248FC94-B50D-4CCF-BFA4-35BFFEEADB50}"/>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6000" b="1" kern="1200" dirty="0">
                <a:solidFill>
                  <a:schemeClr val="bg1"/>
                </a:solidFill>
                <a:latin typeface="Arial" panose="020B0604020202020204" pitchFamily="34" charset="0"/>
                <a:cs typeface="Arial" panose="020B0604020202020204" pitchFamily="34" charset="0"/>
              </a:rPr>
              <a:t>We are going to explore:</a:t>
            </a:r>
          </a:p>
        </p:txBody>
      </p:sp>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8A7DE776-C19C-4A3A-A1C2-9420C8EB2DA6}" type="slidenum">
              <a:rPr lang="en-US" smtClean="0"/>
              <a:pPr>
                <a:spcAft>
                  <a:spcPts val="600"/>
                </a:spcAft>
              </a:pPr>
              <a:t>3</a:t>
            </a:fld>
            <a:endParaRPr lang="en-US"/>
          </a:p>
        </p:txBody>
      </p:sp>
      <p:graphicFrame>
        <p:nvGraphicFramePr>
          <p:cNvPr id="11" name="Text Placeholder 5">
            <a:extLst>
              <a:ext uri="{FF2B5EF4-FFF2-40B4-BE49-F238E27FC236}">
                <a16:creationId xmlns:a16="http://schemas.microsoft.com/office/drawing/2014/main" id="{465DD3CB-2258-4B75-9AB8-4DDC52ED64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698196"/>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6629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Stack of books">
            <a:extLst>
              <a:ext uri="{FF2B5EF4-FFF2-40B4-BE49-F238E27FC236}">
                <a16:creationId xmlns:a16="http://schemas.microsoft.com/office/drawing/2014/main" id="{7CE53ED4-1709-410E-B71E-08FA73ABE6B0}"/>
              </a:ext>
            </a:extLst>
          </p:cNvPr>
          <p:cNvPicPr>
            <a:picLocks noChangeAspect="1"/>
          </p:cNvPicPr>
          <p:nvPr/>
        </p:nvPicPr>
        <p:blipFill rotWithShape="1">
          <a:blip r:embed="rId3">
            <a:extLst>
              <a:ext uri="{28A0092B-C50C-407E-A947-70E740481C1C}">
                <a14:useLocalDpi xmlns:a14="http://schemas.microsoft.com/office/drawing/2010/main" val="0"/>
              </a:ext>
            </a:extLst>
          </a:blip>
          <a:srcRect l="12771" t="9091" r="2026"/>
          <a:stretch/>
        </p:blipFill>
        <p:spPr>
          <a:xfrm>
            <a:off x="2562726" y="1"/>
            <a:ext cx="9629274" cy="6857999"/>
          </a:xfrm>
          <a:prstGeom prst="rect">
            <a:avLst/>
          </a:prstGeom>
        </p:spPr>
      </p:pic>
      <p:sp>
        <p:nvSpPr>
          <p:cNvPr id="14" name="Freeform: Shape 13">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8A76D05-3501-481B-9F3B-897FFA445017}"/>
              </a:ext>
            </a:extLst>
          </p:cNvPr>
          <p:cNvSpPr>
            <a:spLocks noGrp="1"/>
          </p:cNvSpPr>
          <p:nvPr>
            <p:ph type="title"/>
          </p:nvPr>
        </p:nvSpPr>
        <p:spPr>
          <a:xfrm>
            <a:off x="804672" y="342006"/>
            <a:ext cx="3879232" cy="2248122"/>
          </a:xfrm>
        </p:spPr>
        <p:txBody>
          <a:bodyPr vert="horz" lIns="91440" tIns="45720" rIns="91440" bIns="45720" rtlCol="0" anchor="b">
            <a:normAutofit/>
          </a:bodyPr>
          <a:lstStyle/>
          <a:p>
            <a:r>
              <a:rPr lang="en-US" sz="5400" b="1"/>
              <a:t>Warming up</a:t>
            </a:r>
          </a:p>
        </p:txBody>
      </p:sp>
      <p:sp>
        <p:nvSpPr>
          <p:cNvPr id="7" name="Content Placeholder 6">
            <a:extLst>
              <a:ext uri="{FF2B5EF4-FFF2-40B4-BE49-F238E27FC236}">
                <a16:creationId xmlns:a16="http://schemas.microsoft.com/office/drawing/2014/main" id="{267AB46E-4721-4E58-B020-0D5F4C4FFF5B}"/>
              </a:ext>
            </a:extLst>
          </p:cNvPr>
          <p:cNvSpPr>
            <a:spLocks noGrp="1"/>
          </p:cNvSpPr>
          <p:nvPr>
            <p:ph idx="1"/>
          </p:nvPr>
        </p:nvSpPr>
        <p:spPr>
          <a:xfrm>
            <a:off x="804672" y="2726652"/>
            <a:ext cx="3205463" cy="1155525"/>
          </a:xfrm>
        </p:spPr>
        <p:txBody>
          <a:bodyPr vert="horz" lIns="91440" tIns="45720" rIns="91440" bIns="45720" rtlCol="0" anchor="t">
            <a:normAutofit/>
          </a:bodyPr>
          <a:lstStyle/>
          <a:p>
            <a:pPr marL="0" indent="0">
              <a:buNone/>
            </a:pPr>
            <a:r>
              <a:rPr lang="en-US" sz="2000" b="0" i="0">
                <a:effectLst/>
              </a:rPr>
              <a:t>It’s OK not to be a ‘know it all’</a:t>
            </a:r>
            <a:endParaRPr lang="en-US" sz="2000"/>
          </a:p>
        </p:txBody>
      </p:sp>
    </p:spTree>
    <p:extLst>
      <p:ext uri="{BB962C8B-B14F-4D97-AF65-F5344CB8AC3E}">
        <p14:creationId xmlns:p14="http://schemas.microsoft.com/office/powerpoint/2010/main" val="310439061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2FF6E6-8B90-4649-A3AA-00FD3C6DFCA8}"/>
              </a:ext>
            </a:extLst>
          </p:cNvPr>
          <p:cNvSpPr>
            <a:spLocks noGrp="1"/>
          </p:cNvSpPr>
          <p:nvPr>
            <p:ph type="title"/>
          </p:nvPr>
        </p:nvSpPr>
        <p:spPr>
          <a:xfrm>
            <a:off x="836678" y="723898"/>
            <a:ext cx="9921809" cy="1495425"/>
          </a:xfrm>
        </p:spPr>
        <p:txBody>
          <a:bodyPr vert="horz" lIns="91440" tIns="45720" rIns="91440" bIns="45720" rtlCol="0" anchor="ctr">
            <a:normAutofit/>
          </a:bodyPr>
          <a:lstStyle/>
          <a:p>
            <a:r>
              <a:rPr lang="en-US" b="1" dirty="0">
                <a:latin typeface="Arial" panose="020B0604020202020204" pitchFamily="34" charset="0"/>
                <a:cs typeface="Arial" panose="020B0604020202020204" pitchFamily="34" charset="0"/>
              </a:rPr>
              <a:t>RSHE helps you to be healthy, happy and safe</a:t>
            </a:r>
          </a:p>
        </p:txBody>
      </p:sp>
      <p:graphicFrame>
        <p:nvGraphicFramePr>
          <p:cNvPr id="5" name="Diagram 4">
            <a:extLst>
              <a:ext uri="{FF2B5EF4-FFF2-40B4-BE49-F238E27FC236}">
                <a16:creationId xmlns:a16="http://schemas.microsoft.com/office/drawing/2014/main" id="{44DA8388-BBE0-4EF7-83BB-363E29CB98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7643632"/>
              </p:ext>
            </p:extLst>
          </p:nvPr>
        </p:nvGraphicFramePr>
        <p:xfrm>
          <a:off x="836679" y="2219323"/>
          <a:ext cx="9778933" cy="3914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4972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F5E2-3A3B-41BC-8B84-7F54F0026D52}"/>
              </a:ext>
            </a:extLst>
          </p:cNvPr>
          <p:cNvSpPr>
            <a:spLocks noGrp="1"/>
          </p:cNvSpPr>
          <p:nvPr>
            <p:ph type="title"/>
          </p:nvPr>
        </p:nvSpPr>
        <p:spPr/>
        <p:txBody>
          <a:bodyPr>
            <a:normAutofit/>
          </a:bodyPr>
          <a:lstStyle/>
          <a:p>
            <a:r>
              <a:rPr lang="en-GB" b="1" dirty="0">
                <a:latin typeface="Arial" panose="020B0604020202020204" pitchFamily="34" charset="0"/>
                <a:cs typeface="Arial" panose="020B0604020202020204" pitchFamily="34" charset="0"/>
              </a:rPr>
              <a:t>A group agreement</a:t>
            </a:r>
          </a:p>
        </p:txBody>
      </p:sp>
      <p:sp>
        <p:nvSpPr>
          <p:cNvPr id="5" name="Diamond 4" descr="One square that forms part of diamond four">
            <a:extLst>
              <a:ext uri="{FF2B5EF4-FFF2-40B4-BE49-F238E27FC236}">
                <a16:creationId xmlns:a16="http://schemas.microsoft.com/office/drawing/2014/main" id="{1BBB9D94-74E1-40EF-BA7D-A2E8A7839978}"/>
              </a:ext>
            </a:extLst>
          </p:cNvPr>
          <p:cNvSpPr/>
          <p:nvPr/>
        </p:nvSpPr>
        <p:spPr>
          <a:xfrm>
            <a:off x="8059430" y="3557588"/>
            <a:ext cx="1554652" cy="1512400"/>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iamond 7" descr="One square that forms part of diamond four">
            <a:extLst>
              <a:ext uri="{FF2B5EF4-FFF2-40B4-BE49-F238E27FC236}">
                <a16:creationId xmlns:a16="http://schemas.microsoft.com/office/drawing/2014/main" id="{7EFDE342-2CE7-4656-90F4-7FA567E3F41B}"/>
              </a:ext>
            </a:extLst>
          </p:cNvPr>
          <p:cNvSpPr/>
          <p:nvPr/>
        </p:nvSpPr>
        <p:spPr>
          <a:xfrm>
            <a:off x="7140267" y="2672800"/>
            <a:ext cx="1554652" cy="1512400"/>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iamond 8" descr="One square that forms part of diamond four">
            <a:extLst>
              <a:ext uri="{FF2B5EF4-FFF2-40B4-BE49-F238E27FC236}">
                <a16:creationId xmlns:a16="http://schemas.microsoft.com/office/drawing/2014/main" id="{43153A7A-C3E2-4BC5-AA1B-B1A916105D89}"/>
              </a:ext>
            </a:extLst>
          </p:cNvPr>
          <p:cNvSpPr/>
          <p:nvPr/>
        </p:nvSpPr>
        <p:spPr>
          <a:xfrm>
            <a:off x="8059430" y="1788012"/>
            <a:ext cx="1554652" cy="1512400"/>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iamond 9" descr="One square that forms part of diamond four">
            <a:extLst>
              <a:ext uri="{FF2B5EF4-FFF2-40B4-BE49-F238E27FC236}">
                <a16:creationId xmlns:a16="http://schemas.microsoft.com/office/drawing/2014/main" id="{D1C95392-5CEB-45BA-BE56-2C6165CC78C1}"/>
              </a:ext>
            </a:extLst>
          </p:cNvPr>
          <p:cNvSpPr/>
          <p:nvPr/>
        </p:nvSpPr>
        <p:spPr>
          <a:xfrm>
            <a:off x="8922269" y="2672800"/>
            <a:ext cx="1554652" cy="1512400"/>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iamond 11" descr="One square that forms part of diamond four">
            <a:extLst>
              <a:ext uri="{FF2B5EF4-FFF2-40B4-BE49-F238E27FC236}">
                <a16:creationId xmlns:a16="http://schemas.microsoft.com/office/drawing/2014/main" id="{50626913-050A-4CE7-8B99-9B192246545A}"/>
              </a:ext>
            </a:extLst>
          </p:cNvPr>
          <p:cNvSpPr/>
          <p:nvPr/>
        </p:nvSpPr>
        <p:spPr>
          <a:xfrm>
            <a:off x="5400309" y="2672800"/>
            <a:ext cx="1554652" cy="1512400"/>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Diamond 12" descr="One square that forms part of diamond four">
            <a:extLst>
              <a:ext uri="{FF2B5EF4-FFF2-40B4-BE49-F238E27FC236}">
                <a16:creationId xmlns:a16="http://schemas.microsoft.com/office/drawing/2014/main" id="{E644BACD-6F3B-4A7A-8BD8-9EE7BB4A436E}"/>
              </a:ext>
            </a:extLst>
          </p:cNvPr>
          <p:cNvSpPr/>
          <p:nvPr/>
        </p:nvSpPr>
        <p:spPr>
          <a:xfrm>
            <a:off x="6277428" y="3557588"/>
            <a:ext cx="1554652" cy="1512400"/>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Diamond 13" descr="One square that forms part of diamond four">
            <a:extLst>
              <a:ext uri="{FF2B5EF4-FFF2-40B4-BE49-F238E27FC236}">
                <a16:creationId xmlns:a16="http://schemas.microsoft.com/office/drawing/2014/main" id="{3D9EB5C9-7892-4AD0-9F46-F24412136862}"/>
              </a:ext>
            </a:extLst>
          </p:cNvPr>
          <p:cNvSpPr/>
          <p:nvPr/>
        </p:nvSpPr>
        <p:spPr>
          <a:xfrm>
            <a:off x="7168429" y="4442376"/>
            <a:ext cx="1554652" cy="1512400"/>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iamond 14" descr="One square that forms part of diamond four">
            <a:extLst>
              <a:ext uri="{FF2B5EF4-FFF2-40B4-BE49-F238E27FC236}">
                <a16:creationId xmlns:a16="http://schemas.microsoft.com/office/drawing/2014/main" id="{DD4BBB0A-C226-483C-A947-23267549DAAD}"/>
              </a:ext>
            </a:extLst>
          </p:cNvPr>
          <p:cNvSpPr/>
          <p:nvPr/>
        </p:nvSpPr>
        <p:spPr>
          <a:xfrm>
            <a:off x="7168429" y="903224"/>
            <a:ext cx="1554652" cy="1512400"/>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Diamond 15" descr="One square that forms part of diamond four">
            <a:extLst>
              <a:ext uri="{FF2B5EF4-FFF2-40B4-BE49-F238E27FC236}">
                <a16:creationId xmlns:a16="http://schemas.microsoft.com/office/drawing/2014/main" id="{4A37DF38-B28E-46EA-8802-D783860ADF99}"/>
              </a:ext>
            </a:extLst>
          </p:cNvPr>
          <p:cNvSpPr/>
          <p:nvPr/>
        </p:nvSpPr>
        <p:spPr>
          <a:xfrm>
            <a:off x="6277428" y="1788012"/>
            <a:ext cx="1554652" cy="1512400"/>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Classroom of students raising their hands in front of a teacher">
            <a:extLst>
              <a:ext uri="{FF2B5EF4-FFF2-40B4-BE49-F238E27FC236}">
                <a16:creationId xmlns:a16="http://schemas.microsoft.com/office/drawing/2014/main" id="{A67E083E-3DF5-4D93-B46F-CE8E20B6A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93" y="3300412"/>
            <a:ext cx="4211515" cy="2868683"/>
          </a:xfrm>
          <a:prstGeom prst="rect">
            <a:avLst/>
          </a:prstGeom>
        </p:spPr>
      </p:pic>
    </p:spTree>
    <p:extLst>
      <p:ext uri="{BB962C8B-B14F-4D97-AF65-F5344CB8AC3E}">
        <p14:creationId xmlns:p14="http://schemas.microsoft.com/office/powerpoint/2010/main" val="1337737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ildren in uniform">
            <a:extLst>
              <a:ext uri="{FF2B5EF4-FFF2-40B4-BE49-F238E27FC236}">
                <a16:creationId xmlns:a16="http://schemas.microsoft.com/office/drawing/2014/main" id="{FD1D4969-2960-4647-B76C-9D216A24538D}"/>
              </a:ext>
            </a:extLst>
          </p:cNvPr>
          <p:cNvPicPr>
            <a:picLocks noChangeAspect="1"/>
          </p:cNvPicPr>
          <p:nvPr/>
        </p:nvPicPr>
        <p:blipFill rotWithShape="1">
          <a:blip r:embed="rId3">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CF956C99-7992-4BA8-87E6-44A533D80D4A}"/>
              </a:ext>
            </a:extLst>
          </p:cNvPr>
          <p:cNvSpPr>
            <a:spLocks noGrp="1"/>
          </p:cNvSpPr>
          <p:nvPr>
            <p:ph type="title"/>
          </p:nvPr>
        </p:nvSpPr>
        <p:spPr>
          <a:xfrm>
            <a:off x="8600627" y="0"/>
            <a:ext cx="3822189" cy="1899912"/>
          </a:xfrm>
        </p:spPr>
        <p:txBody>
          <a:bodyPr>
            <a:normAutofit/>
          </a:bodyPr>
          <a:lstStyle/>
          <a:p>
            <a:r>
              <a:rPr lang="en-GB" b="1" dirty="0">
                <a:latin typeface="Arial" panose="020B0604020202020204" pitchFamily="34" charset="0"/>
                <a:cs typeface="Arial" panose="020B0604020202020204" pitchFamily="34" charset="0"/>
              </a:rPr>
              <a:t>What’s in a name?</a:t>
            </a:r>
          </a:p>
        </p:txBody>
      </p:sp>
    </p:spTree>
    <p:extLst>
      <p:ext uri="{BB962C8B-B14F-4D97-AF65-F5344CB8AC3E}">
        <p14:creationId xmlns:p14="http://schemas.microsoft.com/office/powerpoint/2010/main" val="4129516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9248FC94-B50D-4CCF-BFA4-35BFFEEADB50}"/>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GB" b="1" dirty="0">
                <a:latin typeface="Arial" panose="020B0604020202020204" pitchFamily="34" charset="0"/>
                <a:cs typeface="Arial" panose="020B0604020202020204" pitchFamily="34" charset="0"/>
              </a:rPr>
              <a:t>Main issues that children and young people talk to Childline about.</a:t>
            </a:r>
            <a:endParaRPr lang="en-US" b="1" kern="1200"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8567737" y="6405562"/>
            <a:ext cx="2743200" cy="365125"/>
          </a:xfrm>
        </p:spPr>
        <p:txBody>
          <a:bodyPr vert="horz" lIns="91440" tIns="45720" rIns="91440" bIns="45720" rtlCol="0" anchor="ctr">
            <a:normAutofit/>
          </a:bodyPr>
          <a:lstStyle/>
          <a:p>
            <a:pPr>
              <a:spcAft>
                <a:spcPts val="600"/>
              </a:spcAft>
            </a:pPr>
            <a:fld id="{8A7DE776-C19C-4A3A-A1C2-9420C8EB2DA6}" type="slidenum">
              <a:rPr lang="en-US" smtClean="0"/>
              <a:pPr>
                <a:spcAft>
                  <a:spcPts val="600"/>
                </a:spcAft>
              </a:pPr>
              <a:t>8</a:t>
            </a:fld>
            <a:endParaRPr lang="en-US"/>
          </a:p>
        </p:txBody>
      </p:sp>
      <p:graphicFrame>
        <p:nvGraphicFramePr>
          <p:cNvPr id="11" name="Text Placeholder 5">
            <a:extLst>
              <a:ext uri="{FF2B5EF4-FFF2-40B4-BE49-F238E27FC236}">
                <a16:creationId xmlns:a16="http://schemas.microsoft.com/office/drawing/2014/main" id="{465DD3CB-2258-4B75-9AB8-4DDC52ED64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016987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7165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F44BA0F-D68D-4CC9-9BCF-23DDD75209C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13434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EC3ADD5-49AD-4286-B303-A274329A777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Some of the things we learn in RSHE</a:t>
            </a:r>
          </a:p>
        </p:txBody>
      </p:sp>
    </p:spTree>
    <p:extLst>
      <p:ext uri="{BB962C8B-B14F-4D97-AF65-F5344CB8AC3E}">
        <p14:creationId xmlns:p14="http://schemas.microsoft.com/office/powerpoint/2010/main" val="33526888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684AEE3C30BB47BC62FCD4E5AD9B37" ma:contentTypeVersion="6" ma:contentTypeDescription="Create a new document." ma:contentTypeScope="" ma:versionID="8a4d4927ecae8f411a0662500b9d335b">
  <xsd:schema xmlns:xsd="http://www.w3.org/2001/XMLSchema" xmlns:xs="http://www.w3.org/2001/XMLSchema" xmlns:p="http://schemas.microsoft.com/office/2006/metadata/properties" xmlns:ns2="94223aaa-26bc-4776-9cb7-9f7d144c6216" targetNamespace="http://schemas.microsoft.com/office/2006/metadata/properties" ma:root="true" ma:fieldsID="728a157b521480d53ada49eca21d312c" ns2:_="">
    <xsd:import namespace="94223aaa-26bc-4776-9cb7-9f7d144c621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223aaa-26bc-4776-9cb7-9f7d144c62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8F352C-E13F-42CC-8E9B-49044FB913D9}">
  <ds:schemaRefs>
    <ds:schemaRef ds:uri="http://schemas.microsoft.com/sharepoint/v3/contenttype/forms"/>
  </ds:schemaRefs>
</ds:datastoreItem>
</file>

<file path=customXml/itemProps2.xml><?xml version="1.0" encoding="utf-8"?>
<ds:datastoreItem xmlns:ds="http://schemas.openxmlformats.org/officeDocument/2006/customXml" ds:itemID="{1F08191B-7016-4F85-8B89-6D85EA51A72A}">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33891EE-7CE9-4FA4-BCCC-B4E82198BB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223aaa-26bc-4776-9cb7-9f7d144c62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1451</TotalTime>
  <Words>1529</Words>
  <Application>Microsoft Office PowerPoint</Application>
  <PresentationFormat>Widescreen</PresentationFormat>
  <Paragraphs>131</Paragraphs>
  <Slides>13</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Arial</vt:lpstr>
      <vt:lpstr>Calibri</vt:lpstr>
      <vt:lpstr>Calibri Light</vt:lpstr>
      <vt:lpstr>proxima-nova-soft</vt:lpstr>
      <vt:lpstr>PT Sans</vt:lpstr>
      <vt:lpstr>Wingdings</vt:lpstr>
      <vt:lpstr>Office Theme</vt:lpstr>
      <vt:lpstr>Office Theme</vt:lpstr>
      <vt:lpstr>RSHE Pupil Voice Activity Secondary    </vt:lpstr>
      <vt:lpstr>RSHE - what do you think?</vt:lpstr>
      <vt:lpstr>We are going to explore:</vt:lpstr>
      <vt:lpstr>Warming up</vt:lpstr>
      <vt:lpstr>RSHE helps you to be healthy, happy and safe</vt:lpstr>
      <vt:lpstr>A group agreement</vt:lpstr>
      <vt:lpstr>What’s in a name?</vt:lpstr>
      <vt:lpstr>Main issues that children and young people talk to Childline about.</vt:lpstr>
      <vt:lpstr>Some of the things we learn in RSHE</vt:lpstr>
      <vt:lpstr>What makes a good RSHE lesson?</vt:lpstr>
      <vt:lpstr>What would you like us to know?</vt:lpstr>
      <vt:lpstr>Positive thoughts and affirmations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PUPIL PARTICIPATION  - tell us what you think!</dc:title>
  <dc:creator>Josie Rayner-Wells</dc:creator>
  <cp:lastModifiedBy>Harris, Jennifer</cp:lastModifiedBy>
  <cp:revision>65</cp:revision>
  <dcterms:created xsi:type="dcterms:W3CDTF">2020-07-05T21:28:46Z</dcterms:created>
  <dcterms:modified xsi:type="dcterms:W3CDTF">2022-06-10T13:11:38Z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0x010100F5684AEE3C30BB47BC62FCD4E5AD9B37</vt:lpwstr>
  </property>
</Properties>
</file>