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sldIdLst>
    <p:sldId id="256" r:id="rId5"/>
    <p:sldId id="2442" r:id="rId6"/>
    <p:sldId id="290" r:id="rId7"/>
    <p:sldId id="292" r:id="rId8"/>
    <p:sldId id="2435" r:id="rId9"/>
    <p:sldId id="308" r:id="rId10"/>
    <p:sldId id="293" r:id="rId11"/>
    <p:sldId id="2437" r:id="rId12"/>
    <p:sldId id="296" r:id="rId13"/>
    <p:sldId id="307" r:id="rId14"/>
    <p:sldId id="2436" r:id="rId15"/>
    <p:sldId id="306" r:id="rId16"/>
    <p:sldId id="300" r:id="rId17"/>
    <p:sldId id="297" r:id="rId18"/>
    <p:sldId id="298" r:id="rId19"/>
    <p:sldId id="299" r:id="rId20"/>
    <p:sldId id="301" r:id="rId21"/>
    <p:sldId id="303" r:id="rId22"/>
    <p:sldId id="2440" r:id="rId23"/>
    <p:sldId id="302" r:id="rId24"/>
    <p:sldId id="2441" r:id="rId25"/>
    <p:sldId id="2439" r:id="rId26"/>
    <p:sldId id="270"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F60"/>
    <a:srgbClr val="E8508C"/>
    <a:srgbClr val="FDD054"/>
    <a:srgbClr val="7C5EA4"/>
    <a:srgbClr val="67C5EA"/>
    <a:srgbClr val="FAB432"/>
    <a:srgbClr val="FF6699"/>
    <a:srgbClr val="66FFFF"/>
    <a:srgbClr val="66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52D8E-AA90-4045-B4BE-224E98D2FC67}" v="33" dt="2024-06-21T14:41:55.576"/>
    <p1510:client id="{38901BAD-F5DC-4A4F-A6A5-9198394EF79A}" v="19" dt="2024-06-21T14:50:43.839"/>
    <p1510:client id="{8F7693BB-3B07-53B5-8BC0-B01BCC565ED8}" v="16" dt="2024-06-21T14:55:32.3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38901BAD-F5DC-4A4F-A6A5-9198394EF79A}"/>
    <pc:docChg chg="undo custSel delSld modSld">
      <pc:chgData name="Katie Griffiths" userId="8052fe13-d8ea-46d2-ae6a-a71c37f0d8fb" providerId="ADAL" clId="{38901BAD-F5DC-4A4F-A6A5-9198394EF79A}" dt="2024-06-21T14:50:43.839" v="540" actId="1076"/>
      <pc:docMkLst>
        <pc:docMk/>
      </pc:docMkLst>
      <pc:sldChg chg="modNotesTx">
        <pc:chgData name="Katie Griffiths" userId="8052fe13-d8ea-46d2-ae6a-a71c37f0d8fb" providerId="ADAL" clId="{38901BAD-F5DC-4A4F-A6A5-9198394EF79A}" dt="2024-06-21T14:08:09.865" v="0" actId="33524"/>
        <pc:sldMkLst>
          <pc:docMk/>
          <pc:sldMk cId="0" sldId="256"/>
        </pc:sldMkLst>
      </pc:sldChg>
      <pc:sldChg chg="modNotesTx">
        <pc:chgData name="Katie Griffiths" userId="8052fe13-d8ea-46d2-ae6a-a71c37f0d8fb" providerId="ADAL" clId="{38901BAD-F5DC-4A4F-A6A5-9198394EF79A}" dt="2024-06-21T14:37:49.174" v="530" actId="33524"/>
        <pc:sldMkLst>
          <pc:docMk/>
          <pc:sldMk cId="191976253" sldId="270"/>
        </pc:sldMkLst>
      </pc:sldChg>
      <pc:sldChg chg="delSp modSp mod delAnim modNotesTx">
        <pc:chgData name="Katie Griffiths" userId="8052fe13-d8ea-46d2-ae6a-a71c37f0d8fb" providerId="ADAL" clId="{38901BAD-F5DC-4A4F-A6A5-9198394EF79A}" dt="2024-06-21T14:21:01.400" v="37" actId="1076"/>
        <pc:sldMkLst>
          <pc:docMk/>
          <pc:sldMk cId="3678661925" sldId="293"/>
        </pc:sldMkLst>
        <pc:picChg chg="del">
          <ac:chgData name="Katie Griffiths" userId="8052fe13-d8ea-46d2-ae6a-a71c37f0d8fb" providerId="ADAL" clId="{38901BAD-F5DC-4A4F-A6A5-9198394EF79A}" dt="2024-06-21T14:16:22.977" v="22" actId="478"/>
          <ac:picMkLst>
            <pc:docMk/>
            <pc:sldMk cId="3678661925" sldId="293"/>
            <ac:picMk id="2" creationId="{AAFF3FE4-84B2-8418-102B-16B86BE447EF}"/>
          </ac:picMkLst>
        </pc:picChg>
        <pc:picChg chg="mod">
          <ac:chgData name="Katie Griffiths" userId="8052fe13-d8ea-46d2-ae6a-a71c37f0d8fb" providerId="ADAL" clId="{38901BAD-F5DC-4A4F-A6A5-9198394EF79A}" dt="2024-06-21T14:21:01.400" v="37" actId="1076"/>
          <ac:picMkLst>
            <pc:docMk/>
            <pc:sldMk cId="3678661925" sldId="293"/>
            <ac:picMk id="3" creationId="{DE699F7D-7040-7F5B-DB96-452232BA6D0C}"/>
          </ac:picMkLst>
        </pc:picChg>
      </pc:sldChg>
      <pc:sldChg chg="delSp modSp mod delAnim modNotesTx">
        <pc:chgData name="Katie Griffiths" userId="8052fe13-d8ea-46d2-ae6a-a71c37f0d8fb" providerId="ADAL" clId="{38901BAD-F5DC-4A4F-A6A5-9198394EF79A}" dt="2024-06-21T14:50:43.839" v="540" actId="1076"/>
        <pc:sldMkLst>
          <pc:docMk/>
          <pc:sldMk cId="3249303873" sldId="298"/>
        </pc:sldMkLst>
        <pc:picChg chg="del">
          <ac:chgData name="Katie Griffiths" userId="8052fe13-d8ea-46d2-ae6a-a71c37f0d8fb" providerId="ADAL" clId="{38901BAD-F5DC-4A4F-A6A5-9198394EF79A}" dt="2024-06-21T14:49:21.201" v="539" actId="478"/>
          <ac:picMkLst>
            <pc:docMk/>
            <pc:sldMk cId="3249303873" sldId="298"/>
            <ac:picMk id="5" creationId="{56140F57-22A1-7529-3EFA-BCBD1A2EC69F}"/>
          </ac:picMkLst>
        </pc:picChg>
        <pc:picChg chg="mod">
          <ac:chgData name="Katie Griffiths" userId="8052fe13-d8ea-46d2-ae6a-a71c37f0d8fb" providerId="ADAL" clId="{38901BAD-F5DC-4A4F-A6A5-9198394EF79A}" dt="2024-06-21T14:50:43.839" v="540" actId="1076"/>
          <ac:picMkLst>
            <pc:docMk/>
            <pc:sldMk cId="3249303873" sldId="298"/>
            <ac:picMk id="6" creationId="{1A6BA544-4F94-6105-9995-BD8C510FE30B}"/>
          </ac:picMkLst>
        </pc:picChg>
      </pc:sldChg>
      <pc:sldChg chg="modNotesTx">
        <pc:chgData name="Katie Griffiths" userId="8052fe13-d8ea-46d2-ae6a-a71c37f0d8fb" providerId="ADAL" clId="{38901BAD-F5DC-4A4F-A6A5-9198394EF79A}" dt="2024-06-21T14:48:41.300" v="537" actId="33524"/>
        <pc:sldMkLst>
          <pc:docMk/>
          <pc:sldMk cId="3301454246" sldId="299"/>
        </pc:sldMkLst>
      </pc:sldChg>
      <pc:sldChg chg="addSp modSp mod">
        <pc:chgData name="Katie Griffiths" userId="8052fe13-d8ea-46d2-ae6a-a71c37f0d8fb" providerId="ADAL" clId="{38901BAD-F5DC-4A4F-A6A5-9198394EF79A}" dt="2024-06-21T14:35:30.958" v="528" actId="1076"/>
        <pc:sldMkLst>
          <pc:docMk/>
          <pc:sldMk cId="1883022827" sldId="301"/>
        </pc:sldMkLst>
        <pc:picChg chg="mod">
          <ac:chgData name="Katie Griffiths" userId="8052fe13-d8ea-46d2-ae6a-a71c37f0d8fb" providerId="ADAL" clId="{38901BAD-F5DC-4A4F-A6A5-9198394EF79A}" dt="2024-06-21T14:35:04.184" v="520" actId="1076"/>
          <ac:picMkLst>
            <pc:docMk/>
            <pc:sldMk cId="1883022827" sldId="301"/>
            <ac:picMk id="3" creationId="{5502F495-10A0-81D9-021D-D043D4855D08}"/>
          </ac:picMkLst>
        </pc:picChg>
        <pc:picChg chg="add mod">
          <ac:chgData name="Katie Griffiths" userId="8052fe13-d8ea-46d2-ae6a-a71c37f0d8fb" providerId="ADAL" clId="{38901BAD-F5DC-4A4F-A6A5-9198394EF79A}" dt="2024-06-21T14:35:30.958" v="528" actId="1076"/>
          <ac:picMkLst>
            <pc:docMk/>
            <pc:sldMk cId="1883022827" sldId="301"/>
            <ac:picMk id="5" creationId="{D3C784DE-C357-DCE5-F7C6-30AB9B4A762A}"/>
          </ac:picMkLst>
        </pc:picChg>
      </pc:sldChg>
      <pc:sldChg chg="delSp modSp mod delAnim modNotesTx">
        <pc:chgData name="Katie Griffiths" userId="8052fe13-d8ea-46d2-ae6a-a71c37f0d8fb" providerId="ADAL" clId="{38901BAD-F5DC-4A4F-A6A5-9198394EF79A}" dt="2024-06-21T14:45:52.761" v="532" actId="1076"/>
        <pc:sldMkLst>
          <pc:docMk/>
          <pc:sldMk cId="1709363770" sldId="302"/>
        </pc:sldMkLst>
        <pc:picChg chg="mod">
          <ac:chgData name="Katie Griffiths" userId="8052fe13-d8ea-46d2-ae6a-a71c37f0d8fb" providerId="ADAL" clId="{38901BAD-F5DC-4A4F-A6A5-9198394EF79A}" dt="2024-06-21T14:45:52.761" v="532" actId="1076"/>
          <ac:picMkLst>
            <pc:docMk/>
            <pc:sldMk cId="1709363770" sldId="302"/>
            <ac:picMk id="3" creationId="{645A464A-3029-7D17-6E1C-9E52512F014B}"/>
          </ac:picMkLst>
        </pc:picChg>
        <pc:picChg chg="del">
          <ac:chgData name="Katie Griffiths" userId="8052fe13-d8ea-46d2-ae6a-a71c37f0d8fb" providerId="ADAL" clId="{38901BAD-F5DC-4A4F-A6A5-9198394EF79A}" dt="2024-06-21T14:36:05.365" v="529" actId="478"/>
          <ac:picMkLst>
            <pc:docMk/>
            <pc:sldMk cId="1709363770" sldId="302"/>
            <ac:picMk id="10" creationId="{8F3CCBF1-3B5A-E0BE-35D4-20A645559434}"/>
          </ac:picMkLst>
        </pc:picChg>
      </pc:sldChg>
      <pc:sldChg chg="modNotesTx">
        <pc:chgData name="Katie Griffiths" userId="8052fe13-d8ea-46d2-ae6a-a71c37f0d8fb" providerId="ADAL" clId="{38901BAD-F5DC-4A4F-A6A5-9198394EF79A}" dt="2024-06-21T14:48:28.207" v="535" actId="33524"/>
        <pc:sldMkLst>
          <pc:docMk/>
          <pc:sldMk cId="179300458" sldId="303"/>
        </pc:sldMkLst>
      </pc:sldChg>
      <pc:sldChg chg="del">
        <pc:chgData name="Katie Griffiths" userId="8052fe13-d8ea-46d2-ae6a-a71c37f0d8fb" providerId="ADAL" clId="{38901BAD-F5DC-4A4F-A6A5-9198394EF79A}" dt="2024-06-21T14:30:10.349" v="46" actId="47"/>
        <pc:sldMkLst>
          <pc:docMk/>
          <pc:sldMk cId="3943021012" sldId="2438"/>
        </pc:sldMkLst>
      </pc:sldChg>
      <pc:sldChg chg="delSp modSp mod delAnim modNotesTx">
        <pc:chgData name="Katie Griffiths" userId="8052fe13-d8ea-46d2-ae6a-a71c37f0d8fb" providerId="ADAL" clId="{38901BAD-F5DC-4A4F-A6A5-9198394EF79A}" dt="2024-06-21T14:33:09.891" v="479" actId="1076"/>
        <pc:sldMkLst>
          <pc:docMk/>
          <pc:sldMk cId="3307098692" sldId="2440"/>
        </pc:sldMkLst>
        <pc:spChg chg="mod">
          <ac:chgData name="Katie Griffiths" userId="8052fe13-d8ea-46d2-ae6a-a71c37f0d8fb" providerId="ADAL" clId="{38901BAD-F5DC-4A4F-A6A5-9198394EF79A}" dt="2024-06-21T14:29:40.700" v="45" actId="20577"/>
          <ac:spMkLst>
            <pc:docMk/>
            <pc:sldMk cId="3307098692" sldId="2440"/>
            <ac:spMk id="4" creationId="{398DD5EE-DABE-D53D-C503-28288F247D73}"/>
          </ac:spMkLst>
        </pc:spChg>
        <pc:picChg chg="del">
          <ac:chgData name="Katie Griffiths" userId="8052fe13-d8ea-46d2-ae6a-a71c37f0d8fb" providerId="ADAL" clId="{38901BAD-F5DC-4A4F-A6A5-9198394EF79A}" dt="2024-06-21T14:29:22.291" v="38" actId="478"/>
          <ac:picMkLst>
            <pc:docMk/>
            <pc:sldMk cId="3307098692" sldId="2440"/>
            <ac:picMk id="2" creationId="{9F315DFE-5FBF-0C0F-35C4-1AA58003F0A2}"/>
          </ac:picMkLst>
        </pc:picChg>
        <pc:picChg chg="mod">
          <ac:chgData name="Katie Griffiths" userId="8052fe13-d8ea-46d2-ae6a-a71c37f0d8fb" providerId="ADAL" clId="{38901BAD-F5DC-4A4F-A6A5-9198394EF79A}" dt="2024-06-21T14:33:09.891" v="479" actId="1076"/>
          <ac:picMkLst>
            <pc:docMk/>
            <pc:sldMk cId="3307098692" sldId="2440"/>
            <ac:picMk id="7" creationId="{9390DC0E-296D-5E4C-089A-EF850F775104}"/>
          </ac:picMkLst>
        </pc:picChg>
      </pc:sldChg>
      <pc:sldChg chg="delSp modSp mod delAnim">
        <pc:chgData name="Katie Griffiths" userId="8052fe13-d8ea-46d2-ae6a-a71c37f0d8fb" providerId="ADAL" clId="{38901BAD-F5DC-4A4F-A6A5-9198394EF79A}" dt="2024-06-21T14:48:15.176" v="534" actId="1076"/>
        <pc:sldMkLst>
          <pc:docMk/>
          <pc:sldMk cId="3198232994" sldId="2441"/>
        </pc:sldMkLst>
        <pc:picChg chg="mod">
          <ac:chgData name="Katie Griffiths" userId="8052fe13-d8ea-46d2-ae6a-a71c37f0d8fb" providerId="ADAL" clId="{38901BAD-F5DC-4A4F-A6A5-9198394EF79A}" dt="2024-06-21T14:48:15.176" v="534" actId="1076"/>
          <ac:picMkLst>
            <pc:docMk/>
            <pc:sldMk cId="3198232994" sldId="2441"/>
            <ac:picMk id="4" creationId="{8AF2FD77-15A5-6FD9-6823-2900EDFDC8DF}"/>
          </ac:picMkLst>
        </pc:picChg>
        <pc:picChg chg="del">
          <ac:chgData name="Katie Griffiths" userId="8052fe13-d8ea-46d2-ae6a-a71c37f0d8fb" providerId="ADAL" clId="{38901BAD-F5DC-4A4F-A6A5-9198394EF79A}" dt="2024-06-21T14:46:19.297" v="533" actId="478"/>
          <ac:picMkLst>
            <pc:docMk/>
            <pc:sldMk cId="3198232994" sldId="2441"/>
            <ac:picMk id="10" creationId="{8F3CCBF1-3B5A-E0BE-35D4-20A645559434}"/>
          </ac:picMkLst>
        </pc:picChg>
      </pc:sldChg>
      <pc:sldChg chg="delSp modSp mod delAnim modNotesTx">
        <pc:chgData name="Katie Griffiths" userId="8052fe13-d8ea-46d2-ae6a-a71c37f0d8fb" providerId="ADAL" clId="{38901BAD-F5DC-4A4F-A6A5-9198394EF79A}" dt="2024-06-21T14:14:25.595" v="21" actId="1076"/>
        <pc:sldMkLst>
          <pc:docMk/>
          <pc:sldMk cId="2366368929" sldId="2442"/>
        </pc:sldMkLst>
        <pc:spChg chg="mod">
          <ac:chgData name="Katie Griffiths" userId="8052fe13-d8ea-46d2-ae6a-a71c37f0d8fb" providerId="ADAL" clId="{38901BAD-F5DC-4A4F-A6A5-9198394EF79A}" dt="2024-06-21T14:11:22.782" v="9" actId="403"/>
          <ac:spMkLst>
            <pc:docMk/>
            <pc:sldMk cId="2366368929" sldId="2442"/>
            <ac:spMk id="7" creationId="{2EC127C9-5EE2-63A4-4872-808876411FEF}"/>
          </ac:spMkLst>
        </pc:spChg>
        <pc:picChg chg="mod">
          <ac:chgData name="Katie Griffiths" userId="8052fe13-d8ea-46d2-ae6a-a71c37f0d8fb" providerId="ADAL" clId="{38901BAD-F5DC-4A4F-A6A5-9198394EF79A}" dt="2024-06-21T14:14:25.595" v="21" actId="1076"/>
          <ac:picMkLst>
            <pc:docMk/>
            <pc:sldMk cId="2366368929" sldId="2442"/>
            <ac:picMk id="2" creationId="{95347E1F-1EE8-AFA6-B616-8F6D0E1D4B28}"/>
          </ac:picMkLst>
        </pc:picChg>
        <pc:picChg chg="del">
          <ac:chgData name="Katie Griffiths" userId="8052fe13-d8ea-46d2-ae6a-a71c37f0d8fb" providerId="ADAL" clId="{38901BAD-F5DC-4A4F-A6A5-9198394EF79A}" dt="2024-06-21T14:09:24.541" v="1" actId="478"/>
          <ac:picMkLst>
            <pc:docMk/>
            <pc:sldMk cId="2366368929" sldId="2442"/>
            <ac:picMk id="5" creationId="{56140F57-22A1-7529-3EFA-BCBD1A2EC69F}"/>
          </ac:picMkLst>
        </pc:picChg>
      </pc:sldChg>
    </pc:docChg>
  </pc:docChgLst>
  <pc:docChgLst>
    <pc:chgData name="Katie Griffiths" userId="S::sr035@norfolk.gov.uk::8052fe13-d8ea-46d2-ae6a-a71c37f0d8fb" providerId="AD" clId="Web-{8F7693BB-3B07-53B5-8BC0-B01BCC565ED8}"/>
    <pc:docChg chg="modSld">
      <pc:chgData name="Katie Griffiths" userId="S::sr035@norfolk.gov.uk::8052fe13-d8ea-46d2-ae6a-a71c37f0d8fb" providerId="AD" clId="Web-{8F7693BB-3B07-53B5-8BC0-B01BCC565ED8}" dt="2024-06-21T14:55:32.387" v="15" actId="688"/>
      <pc:docMkLst>
        <pc:docMk/>
      </pc:docMkLst>
      <pc:sldChg chg="addSp modSp">
        <pc:chgData name="Katie Griffiths" userId="S::sr035@norfolk.gov.uk::8052fe13-d8ea-46d2-ae6a-a71c37f0d8fb" providerId="AD" clId="Web-{8F7693BB-3B07-53B5-8BC0-B01BCC565ED8}" dt="2024-06-21T14:55:32.387" v="15" actId="688"/>
        <pc:sldMkLst>
          <pc:docMk/>
          <pc:sldMk cId="1709363770" sldId="302"/>
        </pc:sldMkLst>
        <pc:picChg chg="add mod">
          <ac:chgData name="Katie Griffiths" userId="S::sr035@norfolk.gov.uk::8052fe13-d8ea-46d2-ae6a-a71c37f0d8fb" providerId="AD" clId="Web-{8F7693BB-3B07-53B5-8BC0-B01BCC565ED8}" dt="2024-06-21T14:54:51.963" v="6" actId="1076"/>
          <ac:picMkLst>
            <pc:docMk/>
            <pc:sldMk cId="1709363770" sldId="302"/>
            <ac:picMk id="4" creationId="{FC1F97AB-4A2D-E2EB-8D69-038D7A63A779}"/>
          </ac:picMkLst>
        </pc:picChg>
        <pc:picChg chg="mod">
          <ac:chgData name="Katie Griffiths" userId="S::sr035@norfolk.gov.uk::8052fe13-d8ea-46d2-ae6a-a71c37f0d8fb" providerId="AD" clId="Web-{8F7693BB-3B07-53B5-8BC0-B01BCC565ED8}" dt="2024-06-21T14:55:32.387" v="15" actId="688"/>
          <ac:picMkLst>
            <pc:docMk/>
            <pc:sldMk cId="1709363770" sldId="302"/>
            <ac:picMk id="9" creationId="{CA06B1E0-773C-22EC-8457-471215A96051}"/>
          </ac:picMkLst>
        </pc:picChg>
      </pc:sldChg>
    </pc:docChg>
  </pc:docChgLst>
  <pc:docChgLst>
    <pc:chgData name="Kelly Waters" userId="5de0eb46-d08d-4cd1-b77e-f56a0c5ad855" providerId="ADAL" clId="{03352D8E-AA90-4045-B4BE-224E98D2FC67}"/>
    <pc:docChg chg="undo custSel addSld delSld modSld sldOrd">
      <pc:chgData name="Kelly Waters" userId="5de0eb46-d08d-4cd1-b77e-f56a0c5ad855" providerId="ADAL" clId="{03352D8E-AA90-4045-B4BE-224E98D2FC67}" dt="2024-06-21T14:41:55.576" v="3007" actId="20577"/>
      <pc:docMkLst>
        <pc:docMk/>
      </pc:docMkLst>
      <pc:sldChg chg="modSp mod">
        <pc:chgData name="Kelly Waters" userId="5de0eb46-d08d-4cd1-b77e-f56a0c5ad855" providerId="ADAL" clId="{03352D8E-AA90-4045-B4BE-224E98D2FC67}" dt="2024-06-14T14:54:57.146" v="2775" actId="1076"/>
        <pc:sldMkLst>
          <pc:docMk/>
          <pc:sldMk cId="0" sldId="256"/>
        </pc:sldMkLst>
        <pc:spChg chg="mod">
          <ac:chgData name="Kelly Waters" userId="5de0eb46-d08d-4cd1-b77e-f56a0c5ad855" providerId="ADAL" clId="{03352D8E-AA90-4045-B4BE-224E98D2FC67}" dt="2024-06-14T14:54:57.146" v="2775" actId="1076"/>
          <ac:spMkLst>
            <pc:docMk/>
            <pc:sldMk cId="0" sldId="256"/>
            <ac:spMk id="9" creationId="{509A09A1-7CC4-41CE-AF57-1C612D9ACE7B}"/>
          </ac:spMkLst>
        </pc:spChg>
      </pc:sldChg>
      <pc:sldChg chg="modSp mod">
        <pc:chgData name="Kelly Waters" userId="5de0eb46-d08d-4cd1-b77e-f56a0c5ad855" providerId="ADAL" clId="{03352D8E-AA90-4045-B4BE-224E98D2FC67}" dt="2024-06-14T14:18:53.292" v="1418" actId="20577"/>
        <pc:sldMkLst>
          <pc:docMk/>
          <pc:sldMk cId="191976253" sldId="270"/>
        </pc:sldMkLst>
        <pc:spChg chg="mod">
          <ac:chgData name="Kelly Waters" userId="5de0eb46-d08d-4cd1-b77e-f56a0c5ad855" providerId="ADAL" clId="{03352D8E-AA90-4045-B4BE-224E98D2FC67}" dt="2024-06-14T14:18:53.292" v="1418" actId="20577"/>
          <ac:spMkLst>
            <pc:docMk/>
            <pc:sldMk cId="191976253" sldId="270"/>
            <ac:spMk id="2" creationId="{C1918860-5E98-ECBE-31C7-C45C2BE357D2}"/>
          </ac:spMkLst>
        </pc:spChg>
      </pc:sldChg>
      <pc:sldChg chg="modNotesTx">
        <pc:chgData name="Kelly Waters" userId="5de0eb46-d08d-4cd1-b77e-f56a0c5ad855" providerId="ADAL" clId="{03352D8E-AA90-4045-B4BE-224E98D2FC67}" dt="2024-06-14T14:46:09.146" v="2756" actId="20577"/>
        <pc:sldMkLst>
          <pc:docMk/>
          <pc:sldMk cId="2034299068" sldId="290"/>
        </pc:sldMkLst>
      </pc:sldChg>
      <pc:sldChg chg="addSp delSp modSp mod modTransition modNotesTx">
        <pc:chgData name="Kelly Waters" userId="5de0eb46-d08d-4cd1-b77e-f56a0c5ad855" providerId="ADAL" clId="{03352D8E-AA90-4045-B4BE-224E98D2FC67}" dt="2024-06-14T14:00:14.101" v="903"/>
        <pc:sldMkLst>
          <pc:docMk/>
          <pc:sldMk cId="3678661925" sldId="293"/>
        </pc:sldMkLst>
        <pc:picChg chg="add del mod">
          <ac:chgData name="Kelly Waters" userId="5de0eb46-d08d-4cd1-b77e-f56a0c5ad855" providerId="ADAL" clId="{03352D8E-AA90-4045-B4BE-224E98D2FC67}" dt="2024-06-14T13:49:46.419" v="569" actId="21"/>
          <ac:picMkLst>
            <pc:docMk/>
            <pc:sldMk cId="3678661925" sldId="293"/>
            <ac:picMk id="3" creationId="{4C365560-A24B-900E-75B5-D8D6DCA7157A}"/>
          </ac:picMkLst>
        </pc:picChg>
        <pc:picChg chg="del">
          <ac:chgData name="Kelly Waters" userId="5de0eb46-d08d-4cd1-b77e-f56a0c5ad855" providerId="ADAL" clId="{03352D8E-AA90-4045-B4BE-224E98D2FC67}" dt="2024-06-14T13:49:41.999" v="567" actId="21"/>
          <ac:picMkLst>
            <pc:docMk/>
            <pc:sldMk cId="3678661925" sldId="293"/>
            <ac:picMk id="4" creationId="{4C365560-A24B-900E-75B5-D8D6DCA7157A}"/>
          </ac:picMkLst>
        </pc:picChg>
        <pc:picChg chg="add mod">
          <ac:chgData name="Kelly Waters" userId="5de0eb46-d08d-4cd1-b77e-f56a0c5ad855" providerId="ADAL" clId="{03352D8E-AA90-4045-B4BE-224E98D2FC67}" dt="2024-06-14T13:50:02.920" v="572" actId="14100"/>
          <ac:picMkLst>
            <pc:docMk/>
            <pc:sldMk cId="3678661925" sldId="293"/>
            <ac:picMk id="1026" creationId="{B57CD882-E398-0F49-DB4C-E01899EA322A}"/>
          </ac:picMkLst>
        </pc:picChg>
      </pc:sldChg>
      <pc:sldChg chg="modSp mod">
        <pc:chgData name="Kelly Waters" userId="5de0eb46-d08d-4cd1-b77e-f56a0c5ad855" providerId="ADAL" clId="{03352D8E-AA90-4045-B4BE-224E98D2FC67}" dt="2024-06-14T12:15:41.204" v="1" actId="1076"/>
        <pc:sldMkLst>
          <pc:docMk/>
          <pc:sldMk cId="4022699386" sldId="300"/>
        </pc:sldMkLst>
        <pc:spChg chg="mod">
          <ac:chgData name="Kelly Waters" userId="5de0eb46-d08d-4cd1-b77e-f56a0c5ad855" providerId="ADAL" clId="{03352D8E-AA90-4045-B4BE-224E98D2FC67}" dt="2024-06-14T12:15:41.204" v="1" actId="1076"/>
          <ac:spMkLst>
            <pc:docMk/>
            <pc:sldMk cId="4022699386" sldId="300"/>
            <ac:spMk id="2" creationId="{F9F2DF23-556B-8420-DA21-7A36D066337E}"/>
          </ac:spMkLst>
        </pc:spChg>
      </pc:sldChg>
      <pc:sldChg chg="addSp delSp modSp mod ord modTransition modClrScheme chgLayout modNotesTx">
        <pc:chgData name="Kelly Waters" userId="5de0eb46-d08d-4cd1-b77e-f56a0c5ad855" providerId="ADAL" clId="{03352D8E-AA90-4045-B4BE-224E98D2FC67}" dt="2024-06-21T14:41:55.576" v="3007" actId="20577"/>
        <pc:sldMkLst>
          <pc:docMk/>
          <pc:sldMk cId="1709363770" sldId="302"/>
        </pc:sldMkLst>
        <pc:spChg chg="mod">
          <ac:chgData name="Kelly Waters" userId="5de0eb46-d08d-4cd1-b77e-f56a0c5ad855" providerId="ADAL" clId="{03352D8E-AA90-4045-B4BE-224E98D2FC67}" dt="2024-06-14T14:38:29.887" v="2258" actId="255"/>
          <ac:spMkLst>
            <pc:docMk/>
            <pc:sldMk cId="1709363770" sldId="302"/>
            <ac:spMk id="2" creationId="{14E9FCB8-B41E-1EF7-ECBF-8FCAC09C2B44}"/>
          </ac:spMkLst>
        </pc:spChg>
        <pc:spChg chg="del mod">
          <ac:chgData name="Kelly Waters" userId="5de0eb46-d08d-4cd1-b77e-f56a0c5ad855" providerId="ADAL" clId="{03352D8E-AA90-4045-B4BE-224E98D2FC67}" dt="2024-06-14T12:18:51.696" v="127" actId="21"/>
          <ac:spMkLst>
            <pc:docMk/>
            <pc:sldMk cId="1709363770" sldId="302"/>
            <ac:spMk id="3" creationId="{F24D09F2-9B2C-7744-08B4-526EC8AC6C32}"/>
          </ac:spMkLst>
        </pc:spChg>
        <pc:spChg chg="del">
          <ac:chgData name="Kelly Waters" userId="5de0eb46-d08d-4cd1-b77e-f56a0c5ad855" providerId="ADAL" clId="{03352D8E-AA90-4045-B4BE-224E98D2FC67}" dt="2024-06-14T12:19:01.274" v="128" actId="21"/>
          <ac:spMkLst>
            <pc:docMk/>
            <pc:sldMk cId="1709363770" sldId="302"/>
            <ac:spMk id="4" creationId="{CABBB741-FDBE-535A-8DD0-F2F8FA187F41}"/>
          </ac:spMkLst>
        </pc:spChg>
        <pc:spChg chg="del mod">
          <ac:chgData name="Kelly Waters" userId="5de0eb46-d08d-4cd1-b77e-f56a0c5ad855" providerId="ADAL" clId="{03352D8E-AA90-4045-B4BE-224E98D2FC67}" dt="2024-06-14T12:19:27.064" v="133" actId="478"/>
          <ac:spMkLst>
            <pc:docMk/>
            <pc:sldMk cId="1709363770" sldId="302"/>
            <ac:spMk id="5" creationId="{C10EA797-653E-D041-67E1-1AA59F22061D}"/>
          </ac:spMkLst>
        </pc:spChg>
        <pc:spChg chg="del">
          <ac:chgData name="Kelly Waters" userId="5de0eb46-d08d-4cd1-b77e-f56a0c5ad855" providerId="ADAL" clId="{03352D8E-AA90-4045-B4BE-224E98D2FC67}" dt="2024-06-14T12:19:28.600" v="134" actId="478"/>
          <ac:spMkLst>
            <pc:docMk/>
            <pc:sldMk cId="1709363770" sldId="302"/>
            <ac:spMk id="6" creationId="{2395482C-665F-F95B-3B8F-C4A30DF8E293}"/>
          </ac:spMkLst>
        </pc:spChg>
        <pc:spChg chg="del">
          <ac:chgData name="Kelly Waters" userId="5de0eb46-d08d-4cd1-b77e-f56a0c5ad855" providerId="ADAL" clId="{03352D8E-AA90-4045-B4BE-224E98D2FC67}" dt="2024-06-14T12:19:25.480" v="132" actId="21"/>
          <ac:spMkLst>
            <pc:docMk/>
            <pc:sldMk cId="1709363770" sldId="302"/>
            <ac:spMk id="7" creationId="{C053FCD4-E3D8-B6E3-6ECF-C6E7B625D255}"/>
          </ac:spMkLst>
        </pc:spChg>
        <pc:spChg chg="del">
          <ac:chgData name="Kelly Waters" userId="5de0eb46-d08d-4cd1-b77e-f56a0c5ad855" providerId="ADAL" clId="{03352D8E-AA90-4045-B4BE-224E98D2FC67}" dt="2024-06-14T12:19:18.024" v="131" actId="478"/>
          <ac:spMkLst>
            <pc:docMk/>
            <pc:sldMk cId="1709363770" sldId="302"/>
            <ac:spMk id="8" creationId="{99B27225-7561-2E6D-2F38-B9FEFFC37E96}"/>
          </ac:spMkLst>
        </pc:spChg>
        <pc:spChg chg="add del mod ord">
          <ac:chgData name="Kelly Waters" userId="5de0eb46-d08d-4cd1-b77e-f56a0c5ad855" providerId="ADAL" clId="{03352D8E-AA90-4045-B4BE-224E98D2FC67}" dt="2024-06-14T13:47:46.946" v="483" actId="21"/>
          <ac:spMkLst>
            <pc:docMk/>
            <pc:sldMk cId="1709363770" sldId="302"/>
            <ac:spMk id="11" creationId="{5A60BC9C-6407-3B37-E4EB-A51BB7D24824}"/>
          </ac:spMkLst>
        </pc:spChg>
        <pc:spChg chg="add del mod ord">
          <ac:chgData name="Kelly Waters" userId="5de0eb46-d08d-4cd1-b77e-f56a0c5ad855" providerId="ADAL" clId="{03352D8E-AA90-4045-B4BE-224E98D2FC67}" dt="2024-06-14T14:19:23.453" v="1419"/>
          <ac:spMkLst>
            <pc:docMk/>
            <pc:sldMk cId="1709363770" sldId="302"/>
            <ac:spMk id="12" creationId="{853905ED-0E4A-6377-EA4E-8820EB0B77AF}"/>
          </ac:spMkLst>
        </pc:spChg>
        <pc:spChg chg="add mod ord">
          <ac:chgData name="Kelly Waters" userId="5de0eb46-d08d-4cd1-b77e-f56a0c5ad855" providerId="ADAL" clId="{03352D8E-AA90-4045-B4BE-224E98D2FC67}" dt="2024-06-14T14:38:41.995" v="2262" actId="14100"/>
          <ac:spMkLst>
            <pc:docMk/>
            <pc:sldMk cId="1709363770" sldId="302"/>
            <ac:spMk id="13" creationId="{F8A8E029-210D-2424-8233-E8B533AED65F}"/>
          </ac:spMkLst>
        </pc:spChg>
        <pc:spChg chg="add del mod ord">
          <ac:chgData name="Kelly Waters" userId="5de0eb46-d08d-4cd1-b77e-f56a0c5ad855" providerId="ADAL" clId="{03352D8E-AA90-4045-B4BE-224E98D2FC67}" dt="2024-06-14T14:27:45.255" v="1675" actId="700"/>
          <ac:spMkLst>
            <pc:docMk/>
            <pc:sldMk cId="1709363770" sldId="302"/>
            <ac:spMk id="14" creationId="{790BADFA-6F7D-200F-8D3E-4E94C3161339}"/>
          </ac:spMkLst>
        </pc:spChg>
        <pc:spChg chg="add del mod">
          <ac:chgData name="Kelly Waters" userId="5de0eb46-d08d-4cd1-b77e-f56a0c5ad855" providerId="ADAL" clId="{03352D8E-AA90-4045-B4BE-224E98D2FC67}" dt="2024-06-14T14:37:18.992" v="2208" actId="21"/>
          <ac:spMkLst>
            <pc:docMk/>
            <pc:sldMk cId="1709363770" sldId="302"/>
            <ac:spMk id="15" creationId="{74602A6A-8877-EE69-B819-7C966F75B673}"/>
          </ac:spMkLst>
        </pc:spChg>
      </pc:sldChg>
      <pc:sldChg chg="modSp mod ord modNotesTx">
        <pc:chgData name="Kelly Waters" userId="5de0eb46-d08d-4cd1-b77e-f56a0c5ad855" providerId="ADAL" clId="{03352D8E-AA90-4045-B4BE-224E98D2FC67}" dt="2024-06-14T14:20:03.425" v="1425" actId="20577"/>
        <pc:sldMkLst>
          <pc:docMk/>
          <pc:sldMk cId="179300458" sldId="303"/>
        </pc:sldMkLst>
        <pc:spChg chg="mod">
          <ac:chgData name="Kelly Waters" userId="5de0eb46-d08d-4cd1-b77e-f56a0c5ad855" providerId="ADAL" clId="{03352D8E-AA90-4045-B4BE-224E98D2FC67}" dt="2024-06-14T14:19:46.141" v="1422" actId="20577"/>
          <ac:spMkLst>
            <pc:docMk/>
            <pc:sldMk cId="179300458" sldId="303"/>
            <ac:spMk id="3" creationId="{65D01AE0-20DA-9631-6B91-9CA2F69DE801}"/>
          </ac:spMkLst>
        </pc:spChg>
        <pc:spChg chg="mod">
          <ac:chgData name="Kelly Waters" userId="5de0eb46-d08d-4cd1-b77e-f56a0c5ad855" providerId="ADAL" clId="{03352D8E-AA90-4045-B4BE-224E98D2FC67}" dt="2024-06-14T14:19:54.833" v="1423" actId="20577"/>
          <ac:spMkLst>
            <pc:docMk/>
            <pc:sldMk cId="179300458" sldId="303"/>
            <ac:spMk id="4" creationId="{439AC0B5-023C-63BA-A0C2-A8C0B67C6119}"/>
          </ac:spMkLst>
        </pc:spChg>
      </pc:sldChg>
      <pc:sldChg chg="new del">
        <pc:chgData name="Kelly Waters" userId="5de0eb46-d08d-4cd1-b77e-f56a0c5ad855" providerId="ADAL" clId="{03352D8E-AA90-4045-B4BE-224E98D2FC67}" dt="2024-06-14T12:16:33.677" v="3" actId="2696"/>
        <pc:sldMkLst>
          <pc:docMk/>
          <pc:sldMk cId="2520070111" sldId="2438"/>
        </pc:sldMkLst>
      </pc:sldChg>
      <pc:sldChg chg="add ord">
        <pc:chgData name="Kelly Waters" userId="5de0eb46-d08d-4cd1-b77e-f56a0c5ad855" providerId="ADAL" clId="{03352D8E-AA90-4045-B4BE-224E98D2FC67}" dt="2024-06-14T13:46:45.566" v="482"/>
        <pc:sldMkLst>
          <pc:docMk/>
          <pc:sldMk cId="3943021012" sldId="2438"/>
        </pc:sldMkLst>
      </pc:sldChg>
      <pc:sldChg chg="delSp modSp add mod">
        <pc:chgData name="Kelly Waters" userId="5de0eb46-d08d-4cd1-b77e-f56a0c5ad855" providerId="ADAL" clId="{03352D8E-AA90-4045-B4BE-224E98D2FC67}" dt="2024-06-14T14:17:37.749" v="1409" actId="2711"/>
        <pc:sldMkLst>
          <pc:docMk/>
          <pc:sldMk cId="477788858" sldId="2439"/>
        </pc:sldMkLst>
        <pc:spChg chg="mod">
          <ac:chgData name="Kelly Waters" userId="5de0eb46-d08d-4cd1-b77e-f56a0c5ad855" providerId="ADAL" clId="{03352D8E-AA90-4045-B4BE-224E98D2FC67}" dt="2024-06-14T14:11:37.388" v="1184" actId="14100"/>
          <ac:spMkLst>
            <pc:docMk/>
            <pc:sldMk cId="477788858" sldId="2439"/>
            <ac:spMk id="3" creationId="{F24D09F2-9B2C-7744-08B4-526EC8AC6C32}"/>
          </ac:spMkLst>
        </pc:spChg>
        <pc:spChg chg="mod">
          <ac:chgData name="Kelly Waters" userId="5de0eb46-d08d-4cd1-b77e-f56a0c5ad855" providerId="ADAL" clId="{03352D8E-AA90-4045-B4BE-224E98D2FC67}" dt="2024-06-14T14:16:46.159" v="1401" actId="20577"/>
          <ac:spMkLst>
            <pc:docMk/>
            <pc:sldMk cId="477788858" sldId="2439"/>
            <ac:spMk id="4" creationId="{CABBB741-FDBE-535A-8DD0-F2F8FA187F41}"/>
          </ac:spMkLst>
        </pc:spChg>
        <pc:spChg chg="mod">
          <ac:chgData name="Kelly Waters" userId="5de0eb46-d08d-4cd1-b77e-f56a0c5ad855" providerId="ADAL" clId="{03352D8E-AA90-4045-B4BE-224E98D2FC67}" dt="2024-06-14T14:08:29.277" v="1082" actId="255"/>
          <ac:spMkLst>
            <pc:docMk/>
            <pc:sldMk cId="477788858" sldId="2439"/>
            <ac:spMk id="5" creationId="{C10EA797-653E-D041-67E1-1AA59F22061D}"/>
          </ac:spMkLst>
        </pc:spChg>
        <pc:spChg chg="mod">
          <ac:chgData name="Kelly Waters" userId="5de0eb46-d08d-4cd1-b77e-f56a0c5ad855" providerId="ADAL" clId="{03352D8E-AA90-4045-B4BE-224E98D2FC67}" dt="2024-06-14T14:11:56.130" v="1188" actId="20577"/>
          <ac:spMkLst>
            <pc:docMk/>
            <pc:sldMk cId="477788858" sldId="2439"/>
            <ac:spMk id="6" creationId="{2395482C-665F-F95B-3B8F-C4A30DF8E293}"/>
          </ac:spMkLst>
        </pc:spChg>
        <pc:spChg chg="del mod">
          <ac:chgData name="Kelly Waters" userId="5de0eb46-d08d-4cd1-b77e-f56a0c5ad855" providerId="ADAL" clId="{03352D8E-AA90-4045-B4BE-224E98D2FC67}" dt="2024-06-14T14:09:26.312" v="1089" actId="21"/>
          <ac:spMkLst>
            <pc:docMk/>
            <pc:sldMk cId="477788858" sldId="2439"/>
            <ac:spMk id="7" creationId="{C053FCD4-E3D8-B6E3-6ECF-C6E7B625D255}"/>
          </ac:spMkLst>
        </pc:spChg>
        <pc:spChg chg="mod">
          <ac:chgData name="Kelly Waters" userId="5de0eb46-d08d-4cd1-b77e-f56a0c5ad855" providerId="ADAL" clId="{03352D8E-AA90-4045-B4BE-224E98D2FC67}" dt="2024-06-14T14:17:37.749" v="1409" actId="2711"/>
          <ac:spMkLst>
            <pc:docMk/>
            <pc:sldMk cId="477788858" sldId="2439"/>
            <ac:spMk id="8" creationId="{99B27225-7561-2E6D-2F38-B9FEFFC37E96}"/>
          </ac:spMkLst>
        </pc:spChg>
      </pc:sldChg>
      <pc:sldChg chg="addSp delSp modSp add mod ord modTransition modNotesTx">
        <pc:chgData name="Kelly Waters" userId="5de0eb46-d08d-4cd1-b77e-f56a0c5ad855" providerId="ADAL" clId="{03352D8E-AA90-4045-B4BE-224E98D2FC67}" dt="2024-06-14T13:44:39.337" v="476"/>
        <pc:sldMkLst>
          <pc:docMk/>
          <pc:sldMk cId="3307098692" sldId="2440"/>
        </pc:sldMkLst>
        <pc:spChg chg="mod">
          <ac:chgData name="Kelly Waters" userId="5de0eb46-d08d-4cd1-b77e-f56a0c5ad855" providerId="ADAL" clId="{03352D8E-AA90-4045-B4BE-224E98D2FC67}" dt="2024-06-14T13:42:24.601" v="282" actId="313"/>
          <ac:spMkLst>
            <pc:docMk/>
            <pc:sldMk cId="3307098692" sldId="2440"/>
            <ac:spMk id="4" creationId="{398DD5EE-DABE-D53D-C503-28288F247D73}"/>
          </ac:spMkLst>
        </pc:spChg>
        <pc:spChg chg="add mod">
          <ac:chgData name="Kelly Waters" userId="5de0eb46-d08d-4cd1-b77e-f56a0c5ad855" providerId="ADAL" clId="{03352D8E-AA90-4045-B4BE-224E98D2FC67}" dt="2024-06-14T13:44:27.038" v="475" actId="20577"/>
          <ac:spMkLst>
            <pc:docMk/>
            <pc:sldMk cId="3307098692" sldId="2440"/>
            <ac:spMk id="5" creationId="{77EC8DC3-5EDD-87DE-C68B-4989B130173A}"/>
          </ac:spMkLst>
        </pc:spChg>
        <pc:graphicFrameChg chg="del mod">
          <ac:chgData name="Kelly Waters" userId="5de0eb46-d08d-4cd1-b77e-f56a0c5ad855" providerId="ADAL" clId="{03352D8E-AA90-4045-B4BE-224E98D2FC67}" dt="2024-06-14T13:42:01.522" v="274" actId="21"/>
          <ac:graphicFrameMkLst>
            <pc:docMk/>
            <pc:sldMk cId="3307098692" sldId="2440"/>
            <ac:graphicFrameMk id="7" creationId="{66D2E498-7B2A-446A-99E0-DB1C8262690F}"/>
          </ac:graphicFrameMkLst>
        </pc:graphicFrameChg>
        <pc:picChg chg="del">
          <ac:chgData name="Kelly Waters" userId="5de0eb46-d08d-4cd1-b77e-f56a0c5ad855" providerId="ADAL" clId="{03352D8E-AA90-4045-B4BE-224E98D2FC67}" dt="2024-06-14T13:42:17.895" v="280" actId="478"/>
          <ac:picMkLst>
            <pc:docMk/>
            <pc:sldMk cId="3307098692" sldId="2440"/>
            <ac:picMk id="8" creationId="{D31670FB-13AA-43FF-A3C5-950A7FF6325E}"/>
          </ac:picMkLst>
        </pc:picChg>
        <pc:picChg chg="del">
          <ac:chgData name="Kelly Waters" userId="5de0eb46-d08d-4cd1-b77e-f56a0c5ad855" providerId="ADAL" clId="{03352D8E-AA90-4045-B4BE-224E98D2FC67}" dt="2024-06-14T13:42:09.415" v="276" actId="478"/>
          <ac:picMkLst>
            <pc:docMk/>
            <pc:sldMk cId="3307098692" sldId="2440"/>
            <ac:picMk id="10" creationId="{344A095C-EE6B-46EB-B937-EAFE78326FEA}"/>
          </ac:picMkLst>
        </pc:picChg>
        <pc:picChg chg="add del mod">
          <ac:chgData name="Kelly Waters" userId="5de0eb46-d08d-4cd1-b77e-f56a0c5ad855" providerId="ADAL" clId="{03352D8E-AA90-4045-B4BE-224E98D2FC67}" dt="2024-06-14T13:42:21.998" v="281" actId="1076"/>
          <ac:picMkLst>
            <pc:docMk/>
            <pc:sldMk cId="3307098692" sldId="2440"/>
            <ac:picMk id="14" creationId="{952EC12E-C9EE-AB77-2194-511ACFB2E060}"/>
          </ac:picMkLst>
        </pc:picChg>
      </pc:sldChg>
      <pc:sldChg chg="new del">
        <pc:chgData name="Kelly Waters" userId="5de0eb46-d08d-4cd1-b77e-f56a0c5ad855" providerId="ADAL" clId="{03352D8E-AA90-4045-B4BE-224E98D2FC67}" dt="2024-06-14T13:40:49.747" v="188" actId="680"/>
        <pc:sldMkLst>
          <pc:docMk/>
          <pc:sldMk cId="4071551622" sldId="2440"/>
        </pc:sldMkLst>
      </pc:sldChg>
      <pc:sldChg chg="addSp delSp modSp add mod modNotesTx">
        <pc:chgData name="Kelly Waters" userId="5de0eb46-d08d-4cd1-b77e-f56a0c5ad855" providerId="ADAL" clId="{03352D8E-AA90-4045-B4BE-224E98D2FC67}" dt="2024-06-14T14:43:01.769" v="2495" actId="20577"/>
        <pc:sldMkLst>
          <pc:docMk/>
          <pc:sldMk cId="3198232994" sldId="2441"/>
        </pc:sldMkLst>
        <pc:spChg chg="mod">
          <ac:chgData name="Kelly Waters" userId="5de0eb46-d08d-4cd1-b77e-f56a0c5ad855" providerId="ADAL" clId="{03352D8E-AA90-4045-B4BE-224E98D2FC67}" dt="2024-06-14T14:36:22.841" v="2032" actId="14100"/>
          <ac:spMkLst>
            <pc:docMk/>
            <pc:sldMk cId="3198232994" sldId="2441"/>
            <ac:spMk id="2" creationId="{14E9FCB8-B41E-1EF7-ECBF-8FCAC09C2B44}"/>
          </ac:spMkLst>
        </pc:spChg>
        <pc:spChg chg="mod">
          <ac:chgData name="Kelly Waters" userId="5de0eb46-d08d-4cd1-b77e-f56a0c5ad855" providerId="ADAL" clId="{03352D8E-AA90-4045-B4BE-224E98D2FC67}" dt="2024-06-14T14:39:55.353" v="2330" actId="20577"/>
          <ac:spMkLst>
            <pc:docMk/>
            <pc:sldMk cId="3198232994" sldId="2441"/>
            <ac:spMk id="3" creationId="{74602A6A-8877-EE69-B819-7C966F75B673}"/>
          </ac:spMkLst>
        </pc:spChg>
        <pc:spChg chg="add del mod">
          <ac:chgData name="Kelly Waters" userId="5de0eb46-d08d-4cd1-b77e-f56a0c5ad855" providerId="ADAL" clId="{03352D8E-AA90-4045-B4BE-224E98D2FC67}" dt="2024-06-14T14:29:08.477" v="1706" actId="21"/>
          <ac:spMkLst>
            <pc:docMk/>
            <pc:sldMk cId="3198232994" sldId="2441"/>
            <ac:spMk id="4" creationId="{C0953257-1DAD-BBCC-2ED9-D478A0C754B9}"/>
          </ac:spMkLst>
        </pc:spChg>
        <pc:spChg chg="del mod">
          <ac:chgData name="Kelly Waters" userId="5de0eb46-d08d-4cd1-b77e-f56a0c5ad855" providerId="ADAL" clId="{03352D8E-AA90-4045-B4BE-224E98D2FC67}" dt="2024-06-14T14:28:56.986" v="1704" actId="21"/>
          <ac:spMkLst>
            <pc:docMk/>
            <pc:sldMk cId="3198232994" sldId="2441"/>
            <ac:spMk id="13" creationId="{F8A8E029-210D-2424-8233-E8B533AED65F}"/>
          </ac:spMkLst>
        </pc:spChg>
      </pc:sldChg>
      <pc:sldChg chg="addSp delSp modSp add mod ord modTransition modClrScheme chgLayout modNotesTx">
        <pc:chgData name="Kelly Waters" userId="5de0eb46-d08d-4cd1-b77e-f56a0c5ad855" providerId="ADAL" clId="{03352D8E-AA90-4045-B4BE-224E98D2FC67}" dt="2024-06-14T15:03:28.733" v="2974" actId="255"/>
        <pc:sldMkLst>
          <pc:docMk/>
          <pc:sldMk cId="2366368929" sldId="2442"/>
        </pc:sldMkLst>
        <pc:spChg chg="del mod">
          <ac:chgData name="Kelly Waters" userId="5de0eb46-d08d-4cd1-b77e-f56a0c5ad855" providerId="ADAL" clId="{03352D8E-AA90-4045-B4BE-224E98D2FC67}" dt="2024-06-14T14:56:02.123" v="2787" actId="21"/>
          <ac:spMkLst>
            <pc:docMk/>
            <pc:sldMk cId="2366368929" sldId="2442"/>
            <ac:spMk id="3" creationId="{13111896-6B4A-C17D-9411-D79B13FCF886}"/>
          </ac:spMkLst>
        </pc:spChg>
        <pc:spChg chg="add mod ord">
          <ac:chgData name="Kelly Waters" userId="5de0eb46-d08d-4cd1-b77e-f56a0c5ad855" providerId="ADAL" clId="{03352D8E-AA90-4045-B4BE-224E98D2FC67}" dt="2024-06-14T15:03:09.044" v="2969" actId="14100"/>
          <ac:spMkLst>
            <pc:docMk/>
            <pc:sldMk cId="2366368929" sldId="2442"/>
            <ac:spMk id="6" creationId="{DB1187DF-EBE3-E72A-8CCA-284EC22339D2}"/>
          </ac:spMkLst>
        </pc:spChg>
        <pc:spChg chg="add mod ord">
          <ac:chgData name="Kelly Waters" userId="5de0eb46-d08d-4cd1-b77e-f56a0c5ad855" providerId="ADAL" clId="{03352D8E-AA90-4045-B4BE-224E98D2FC67}" dt="2024-06-14T15:03:28.733" v="2974" actId="255"/>
          <ac:spMkLst>
            <pc:docMk/>
            <pc:sldMk cId="2366368929" sldId="2442"/>
            <ac:spMk id="7" creationId="{2EC127C9-5EE2-63A4-4872-808876411FEF}"/>
          </ac:spMkLst>
        </pc:spChg>
        <pc:graphicFrameChg chg="del mod">
          <ac:chgData name="Kelly Waters" userId="5de0eb46-d08d-4cd1-b77e-f56a0c5ad855" providerId="ADAL" clId="{03352D8E-AA90-4045-B4BE-224E98D2FC67}" dt="2024-06-14T14:55:56.709" v="2786" actId="21"/>
          <ac:graphicFrameMkLst>
            <pc:docMk/>
            <pc:sldMk cId="2366368929" sldId="2442"/>
            <ac:graphicFrameMk id="2" creationId="{F1DF52E6-6CFE-DA99-11CF-22100761382E}"/>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908CE-0F0B-462D-BE4F-E26D2EFA145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E6CA6F11-0FDA-4669-8B10-8679F00CE8B2}">
      <dgm:prSet phldrT="[Text]"/>
      <dgm:spPr>
        <a:solidFill>
          <a:srgbClr val="E8508C"/>
        </a:solidFill>
        <a:ln>
          <a:noFill/>
        </a:ln>
      </dgm:spPr>
      <dgm:t>
        <a:bodyPr/>
        <a:lstStyle/>
        <a:p>
          <a:r>
            <a:rPr lang="en-GB">
              <a:latin typeface="Rockwell" panose="02060603020205020403" pitchFamily="18" charset="77"/>
            </a:rPr>
            <a:t>95%</a:t>
          </a:r>
        </a:p>
      </dgm:t>
    </dgm:pt>
    <dgm:pt modelId="{F1B625AF-D105-4004-AD5F-659393AEA3B1}" type="parTrans" cxnId="{F4E491A9-1CD2-44EE-91BF-AE35E13A1ECF}">
      <dgm:prSet/>
      <dgm:spPr/>
      <dgm:t>
        <a:bodyPr/>
        <a:lstStyle/>
        <a:p>
          <a:endParaRPr lang="en-GB">
            <a:latin typeface="Rockwell" panose="02060603020205020403" pitchFamily="18" charset="77"/>
          </a:endParaRPr>
        </a:p>
      </dgm:t>
    </dgm:pt>
    <dgm:pt modelId="{EF130A87-8643-409A-A91C-AED0BDC63FC6}" type="sibTrans" cxnId="{F4E491A9-1CD2-44EE-91BF-AE35E13A1ECF}">
      <dgm:prSet/>
      <dgm:spPr/>
      <dgm:t>
        <a:bodyPr/>
        <a:lstStyle/>
        <a:p>
          <a:endParaRPr lang="en-GB">
            <a:latin typeface="Rockwell" panose="02060603020205020403" pitchFamily="18" charset="77"/>
          </a:endParaRPr>
        </a:p>
      </dgm:t>
    </dgm:pt>
    <dgm:pt modelId="{B074CABE-B3B0-4657-97D8-1D4C0B680005}">
      <dgm:prSet phldrT="[Text]" custT="1"/>
      <dgm:spPr>
        <a:ln>
          <a:noFill/>
        </a:ln>
      </dgm:spPr>
      <dgm:t>
        <a:bodyPr/>
        <a:lstStyle/>
        <a:p>
          <a:r>
            <a:rPr lang="en-GB" sz="1800">
              <a:solidFill>
                <a:srgbClr val="332F60"/>
              </a:solidFill>
              <a:latin typeface="Rockwell" panose="02060603020205020403" pitchFamily="18" charset="77"/>
            </a:rPr>
            <a:t>9.5 days or 2 weeks per year</a:t>
          </a:r>
        </a:p>
      </dgm:t>
    </dgm:pt>
    <dgm:pt modelId="{644E043B-3898-4444-A5B9-726BB387AC16}" type="parTrans" cxnId="{048BC605-3318-47AE-92D3-13EC1618186B}">
      <dgm:prSet/>
      <dgm:spPr/>
      <dgm:t>
        <a:bodyPr/>
        <a:lstStyle/>
        <a:p>
          <a:endParaRPr lang="en-GB">
            <a:latin typeface="Rockwell" panose="02060603020205020403" pitchFamily="18" charset="77"/>
          </a:endParaRPr>
        </a:p>
      </dgm:t>
    </dgm:pt>
    <dgm:pt modelId="{EC4526B2-3AB3-4135-919C-CD1476655886}" type="sibTrans" cxnId="{048BC605-3318-47AE-92D3-13EC1618186B}">
      <dgm:prSet/>
      <dgm:spPr/>
      <dgm:t>
        <a:bodyPr/>
        <a:lstStyle/>
        <a:p>
          <a:endParaRPr lang="en-GB">
            <a:latin typeface="Rockwell" panose="02060603020205020403" pitchFamily="18" charset="77"/>
          </a:endParaRPr>
        </a:p>
      </dgm:t>
    </dgm:pt>
    <dgm:pt modelId="{B01D07CB-0F51-4F75-8C83-80F434148FF4}">
      <dgm:prSet phldrT="[Text]" custT="1"/>
      <dgm:spPr>
        <a:ln>
          <a:noFill/>
        </a:ln>
      </dgm:spPr>
      <dgm:t>
        <a:bodyPr/>
        <a:lstStyle/>
        <a:p>
          <a:r>
            <a:rPr lang="en-GB" sz="1800">
              <a:solidFill>
                <a:srgbClr val="332F60"/>
              </a:solidFill>
              <a:latin typeface="Rockwell" panose="02060603020205020403" pitchFamily="18" charset="77"/>
            </a:rPr>
            <a:t>23 weeks per school career</a:t>
          </a:r>
        </a:p>
      </dgm:t>
    </dgm:pt>
    <dgm:pt modelId="{D53EF76E-596D-4CBA-89E6-91370025669E}" type="parTrans" cxnId="{E9D8F8EC-4749-402C-90BB-2825CD4A64D3}">
      <dgm:prSet/>
      <dgm:spPr/>
      <dgm:t>
        <a:bodyPr/>
        <a:lstStyle/>
        <a:p>
          <a:endParaRPr lang="en-GB">
            <a:latin typeface="Rockwell" panose="02060603020205020403" pitchFamily="18" charset="77"/>
          </a:endParaRPr>
        </a:p>
      </dgm:t>
    </dgm:pt>
    <dgm:pt modelId="{1C808E95-CFF2-48B6-B0C0-864948A076BB}" type="sibTrans" cxnId="{E9D8F8EC-4749-402C-90BB-2825CD4A64D3}">
      <dgm:prSet/>
      <dgm:spPr/>
      <dgm:t>
        <a:bodyPr/>
        <a:lstStyle/>
        <a:p>
          <a:endParaRPr lang="en-GB">
            <a:latin typeface="Rockwell" panose="02060603020205020403" pitchFamily="18" charset="77"/>
          </a:endParaRPr>
        </a:p>
      </dgm:t>
    </dgm:pt>
    <dgm:pt modelId="{77D48C6D-1196-4797-A572-F19B994D616F}">
      <dgm:prSet phldrT="[Text]"/>
      <dgm:spPr>
        <a:solidFill>
          <a:srgbClr val="332F60"/>
        </a:solidFill>
        <a:ln>
          <a:noFill/>
        </a:ln>
      </dgm:spPr>
      <dgm:t>
        <a:bodyPr/>
        <a:lstStyle/>
        <a:p>
          <a:r>
            <a:rPr lang="en-GB">
              <a:latin typeface="Rockwell" panose="02060603020205020403" pitchFamily="18" charset="77"/>
            </a:rPr>
            <a:t>90%</a:t>
          </a:r>
        </a:p>
      </dgm:t>
    </dgm:pt>
    <dgm:pt modelId="{CD1D5BD8-905C-4065-BA2C-4C71E2D619DE}" type="parTrans" cxnId="{4165E314-757B-477A-AF17-2F8833A6DBD4}">
      <dgm:prSet/>
      <dgm:spPr/>
      <dgm:t>
        <a:bodyPr/>
        <a:lstStyle/>
        <a:p>
          <a:endParaRPr lang="en-GB">
            <a:latin typeface="Rockwell" panose="02060603020205020403" pitchFamily="18" charset="77"/>
          </a:endParaRPr>
        </a:p>
      </dgm:t>
    </dgm:pt>
    <dgm:pt modelId="{24653F6A-5310-449B-A4FD-BD8BC7D6B5D3}" type="sibTrans" cxnId="{4165E314-757B-477A-AF17-2F8833A6DBD4}">
      <dgm:prSet/>
      <dgm:spPr/>
      <dgm:t>
        <a:bodyPr/>
        <a:lstStyle/>
        <a:p>
          <a:endParaRPr lang="en-GB">
            <a:latin typeface="Rockwell" panose="02060603020205020403" pitchFamily="18" charset="77"/>
          </a:endParaRPr>
        </a:p>
      </dgm:t>
    </dgm:pt>
    <dgm:pt modelId="{F6D6C822-8111-4F10-9C15-29FCDE417721}">
      <dgm:prSet phldrT="[Text]" custT="1"/>
      <dgm:spPr>
        <a:ln>
          <a:noFill/>
        </a:ln>
      </dgm:spPr>
      <dgm:t>
        <a:bodyPr/>
        <a:lstStyle/>
        <a:p>
          <a:r>
            <a:rPr lang="en-GB" sz="1800">
              <a:solidFill>
                <a:srgbClr val="332F60"/>
              </a:solidFill>
              <a:latin typeface="Rockwell" panose="02060603020205020403" pitchFamily="18" charset="77"/>
            </a:rPr>
            <a:t>19.5 days or 4 weeks per year</a:t>
          </a:r>
        </a:p>
      </dgm:t>
    </dgm:pt>
    <dgm:pt modelId="{6F8973B3-3EB0-4C76-AA5D-B771DB1FD2A3}" type="parTrans" cxnId="{60EBB989-4BF6-40F9-AEC0-A6F3E20F180F}">
      <dgm:prSet/>
      <dgm:spPr/>
      <dgm:t>
        <a:bodyPr/>
        <a:lstStyle/>
        <a:p>
          <a:endParaRPr lang="en-GB">
            <a:latin typeface="Rockwell" panose="02060603020205020403" pitchFamily="18" charset="77"/>
          </a:endParaRPr>
        </a:p>
      </dgm:t>
    </dgm:pt>
    <dgm:pt modelId="{BFA4DC2B-948E-419D-8055-ACEB06443737}" type="sibTrans" cxnId="{60EBB989-4BF6-40F9-AEC0-A6F3E20F180F}">
      <dgm:prSet/>
      <dgm:spPr/>
      <dgm:t>
        <a:bodyPr/>
        <a:lstStyle/>
        <a:p>
          <a:endParaRPr lang="en-GB">
            <a:latin typeface="Rockwell" panose="02060603020205020403" pitchFamily="18" charset="77"/>
          </a:endParaRPr>
        </a:p>
      </dgm:t>
    </dgm:pt>
    <dgm:pt modelId="{1E1C1B4A-ED19-4D04-9703-C6BD1839845D}">
      <dgm:prSet phldrT="[Text]" custT="1"/>
      <dgm:spPr>
        <a:ln>
          <a:noFill/>
        </a:ln>
      </dgm:spPr>
      <dgm:t>
        <a:bodyPr/>
        <a:lstStyle/>
        <a:p>
          <a:r>
            <a:rPr lang="en-GB" sz="1800">
              <a:solidFill>
                <a:srgbClr val="332F60"/>
              </a:solidFill>
              <a:latin typeface="Rockwell" panose="02060603020205020403" pitchFamily="18" charset="77"/>
            </a:rPr>
            <a:t>47 weeks per school career</a:t>
          </a:r>
        </a:p>
      </dgm:t>
    </dgm:pt>
    <dgm:pt modelId="{0AE0C2F7-41DD-42EB-97E6-F739CECA9BC3}" type="parTrans" cxnId="{DD6F56BC-1B97-4F5E-8F75-BEF3548D8DF5}">
      <dgm:prSet/>
      <dgm:spPr/>
      <dgm:t>
        <a:bodyPr/>
        <a:lstStyle/>
        <a:p>
          <a:endParaRPr lang="en-GB">
            <a:latin typeface="Rockwell" panose="02060603020205020403" pitchFamily="18" charset="77"/>
          </a:endParaRPr>
        </a:p>
      </dgm:t>
    </dgm:pt>
    <dgm:pt modelId="{991EAC4D-3723-411E-ACBA-3AE4C73D1296}" type="sibTrans" cxnId="{DD6F56BC-1B97-4F5E-8F75-BEF3548D8DF5}">
      <dgm:prSet/>
      <dgm:spPr/>
      <dgm:t>
        <a:bodyPr/>
        <a:lstStyle/>
        <a:p>
          <a:endParaRPr lang="en-GB">
            <a:latin typeface="Rockwell" panose="02060603020205020403" pitchFamily="18" charset="77"/>
          </a:endParaRPr>
        </a:p>
      </dgm:t>
    </dgm:pt>
    <dgm:pt modelId="{837B21AD-A81B-48B9-8799-8F3C31DEACE5}">
      <dgm:prSet phldrT="[Text]"/>
      <dgm:spPr>
        <a:solidFill>
          <a:srgbClr val="E8508C"/>
        </a:solidFill>
        <a:ln>
          <a:noFill/>
        </a:ln>
      </dgm:spPr>
      <dgm:t>
        <a:bodyPr/>
        <a:lstStyle/>
        <a:p>
          <a:r>
            <a:rPr lang="en-GB">
              <a:latin typeface="Rockwell" panose="02060603020205020403" pitchFamily="18" charset="77"/>
            </a:rPr>
            <a:t>80%</a:t>
          </a:r>
        </a:p>
      </dgm:t>
    </dgm:pt>
    <dgm:pt modelId="{A0B595C5-0AEE-47D6-8E1D-46178BBD58A7}" type="parTrans" cxnId="{E54D0981-1F36-4CD0-BD8E-D0B89B453D01}">
      <dgm:prSet/>
      <dgm:spPr/>
      <dgm:t>
        <a:bodyPr/>
        <a:lstStyle/>
        <a:p>
          <a:endParaRPr lang="en-GB">
            <a:latin typeface="Rockwell" panose="02060603020205020403" pitchFamily="18" charset="77"/>
          </a:endParaRPr>
        </a:p>
      </dgm:t>
    </dgm:pt>
    <dgm:pt modelId="{330AE9F5-A117-4F79-B033-3FB02CE9D7D3}" type="sibTrans" cxnId="{E54D0981-1F36-4CD0-BD8E-D0B89B453D01}">
      <dgm:prSet/>
      <dgm:spPr/>
      <dgm:t>
        <a:bodyPr/>
        <a:lstStyle/>
        <a:p>
          <a:endParaRPr lang="en-GB">
            <a:latin typeface="Rockwell" panose="02060603020205020403" pitchFamily="18" charset="77"/>
          </a:endParaRPr>
        </a:p>
      </dgm:t>
    </dgm:pt>
    <dgm:pt modelId="{42F7A3F6-2FDB-44F4-9DB1-10383C187681}">
      <dgm:prSet phldrT="[Text]"/>
      <dgm:spPr>
        <a:solidFill>
          <a:srgbClr val="332F60"/>
        </a:solidFill>
        <a:ln>
          <a:noFill/>
        </a:ln>
      </dgm:spPr>
      <dgm:t>
        <a:bodyPr/>
        <a:lstStyle/>
        <a:p>
          <a:r>
            <a:rPr lang="en-GB">
              <a:latin typeface="Rockwell" panose="02060603020205020403" pitchFamily="18" charset="77"/>
            </a:rPr>
            <a:t>70%</a:t>
          </a:r>
        </a:p>
      </dgm:t>
    </dgm:pt>
    <dgm:pt modelId="{89162F13-D885-4EB1-BFAD-8947A9C30CEE}" type="parTrans" cxnId="{7216B260-F178-4C2C-AC7D-E6A6117D1B5A}">
      <dgm:prSet/>
      <dgm:spPr/>
      <dgm:t>
        <a:bodyPr/>
        <a:lstStyle/>
        <a:p>
          <a:endParaRPr lang="en-GB">
            <a:latin typeface="Rockwell" panose="02060603020205020403" pitchFamily="18" charset="77"/>
          </a:endParaRPr>
        </a:p>
      </dgm:t>
    </dgm:pt>
    <dgm:pt modelId="{5A44B223-EF3B-436C-A53F-5EB2DFBA3BB5}" type="sibTrans" cxnId="{7216B260-F178-4C2C-AC7D-E6A6117D1B5A}">
      <dgm:prSet/>
      <dgm:spPr/>
      <dgm:t>
        <a:bodyPr/>
        <a:lstStyle/>
        <a:p>
          <a:endParaRPr lang="en-GB">
            <a:latin typeface="Rockwell" panose="02060603020205020403" pitchFamily="18" charset="77"/>
          </a:endParaRPr>
        </a:p>
      </dgm:t>
    </dgm:pt>
    <dgm:pt modelId="{DFC883C7-E675-45CF-A073-76F4270886BF}">
      <dgm:prSet phldrT="[Text]"/>
      <dgm:spPr>
        <a:solidFill>
          <a:srgbClr val="E8508C"/>
        </a:solidFill>
        <a:ln>
          <a:noFill/>
        </a:ln>
      </dgm:spPr>
      <dgm:t>
        <a:bodyPr/>
        <a:lstStyle/>
        <a:p>
          <a:r>
            <a:rPr lang="en-GB">
              <a:latin typeface="Rockwell" panose="02060603020205020403" pitchFamily="18" charset="77"/>
            </a:rPr>
            <a:t>50%</a:t>
          </a:r>
        </a:p>
      </dgm:t>
    </dgm:pt>
    <dgm:pt modelId="{7E8840BC-9DAC-4C8D-9A5C-30181FA0D088}" type="parTrans" cxnId="{46B07E8E-6E73-40E3-A284-4D74BD3A8282}">
      <dgm:prSet/>
      <dgm:spPr/>
      <dgm:t>
        <a:bodyPr/>
        <a:lstStyle/>
        <a:p>
          <a:endParaRPr lang="en-GB">
            <a:latin typeface="Rockwell" panose="02060603020205020403" pitchFamily="18" charset="77"/>
          </a:endParaRPr>
        </a:p>
      </dgm:t>
    </dgm:pt>
    <dgm:pt modelId="{3AA594DB-AD38-40C7-81AD-D1AAD5F6B40A}" type="sibTrans" cxnId="{46B07E8E-6E73-40E3-A284-4D74BD3A8282}">
      <dgm:prSet/>
      <dgm:spPr/>
      <dgm:t>
        <a:bodyPr/>
        <a:lstStyle/>
        <a:p>
          <a:endParaRPr lang="en-GB">
            <a:latin typeface="Rockwell" panose="02060603020205020403" pitchFamily="18" charset="77"/>
          </a:endParaRPr>
        </a:p>
      </dgm:t>
    </dgm:pt>
    <dgm:pt modelId="{E92E0E08-9901-45F5-AEA3-D082AC42FFAC}">
      <dgm:prSet custT="1"/>
      <dgm:spPr>
        <a:ln>
          <a:noFill/>
        </a:ln>
      </dgm:spPr>
      <dgm:t>
        <a:bodyPr/>
        <a:lstStyle/>
        <a:p>
          <a:r>
            <a:rPr lang="en-GB" sz="1800">
              <a:solidFill>
                <a:srgbClr val="332F60"/>
              </a:solidFill>
              <a:latin typeface="Rockwell" panose="02060603020205020403" pitchFamily="18" charset="77"/>
            </a:rPr>
            <a:t>38 days or 8 weeks per year</a:t>
          </a:r>
        </a:p>
      </dgm:t>
    </dgm:pt>
    <dgm:pt modelId="{726D0AC6-B86E-4D69-9743-A6E0F193DB7F}" type="parTrans" cxnId="{4D334AF7-C3D6-451C-95F0-68B1E75812BE}">
      <dgm:prSet/>
      <dgm:spPr/>
      <dgm:t>
        <a:bodyPr/>
        <a:lstStyle/>
        <a:p>
          <a:endParaRPr lang="en-GB">
            <a:latin typeface="Rockwell" panose="02060603020205020403" pitchFamily="18" charset="77"/>
          </a:endParaRPr>
        </a:p>
      </dgm:t>
    </dgm:pt>
    <dgm:pt modelId="{4F1AE08E-6E90-4905-9FCA-702A62C45B40}" type="sibTrans" cxnId="{4D334AF7-C3D6-451C-95F0-68B1E75812BE}">
      <dgm:prSet/>
      <dgm:spPr/>
      <dgm:t>
        <a:bodyPr/>
        <a:lstStyle/>
        <a:p>
          <a:endParaRPr lang="en-GB">
            <a:latin typeface="Rockwell" panose="02060603020205020403" pitchFamily="18" charset="77"/>
          </a:endParaRPr>
        </a:p>
      </dgm:t>
    </dgm:pt>
    <dgm:pt modelId="{8E5F4AE8-280A-4CA2-8D90-AD853C8716A1}">
      <dgm:prSet custT="1"/>
      <dgm:spPr>
        <a:ln>
          <a:noFill/>
        </a:ln>
      </dgm:spPr>
      <dgm:t>
        <a:bodyPr/>
        <a:lstStyle/>
        <a:p>
          <a:r>
            <a:rPr lang="en-GB" sz="1800">
              <a:solidFill>
                <a:srgbClr val="332F60"/>
              </a:solidFill>
              <a:latin typeface="Rockwell" panose="02060603020205020403" pitchFamily="18" charset="77"/>
            </a:rPr>
            <a:t>91 weeks or 2.4 years per school career</a:t>
          </a:r>
        </a:p>
      </dgm:t>
    </dgm:pt>
    <dgm:pt modelId="{0701BBC8-4336-41FA-82FB-5F6F11BCAACB}" type="parTrans" cxnId="{037CFD3E-0564-4B6A-8E90-1D1EB8955569}">
      <dgm:prSet/>
      <dgm:spPr/>
      <dgm:t>
        <a:bodyPr/>
        <a:lstStyle/>
        <a:p>
          <a:endParaRPr lang="en-GB">
            <a:latin typeface="Rockwell" panose="02060603020205020403" pitchFamily="18" charset="77"/>
          </a:endParaRPr>
        </a:p>
      </dgm:t>
    </dgm:pt>
    <dgm:pt modelId="{F6833908-3FD6-4C77-867A-ACF040635010}" type="sibTrans" cxnId="{037CFD3E-0564-4B6A-8E90-1D1EB8955569}">
      <dgm:prSet/>
      <dgm:spPr/>
      <dgm:t>
        <a:bodyPr/>
        <a:lstStyle/>
        <a:p>
          <a:endParaRPr lang="en-GB">
            <a:latin typeface="Rockwell" panose="02060603020205020403" pitchFamily="18" charset="77"/>
          </a:endParaRPr>
        </a:p>
      </dgm:t>
    </dgm:pt>
    <dgm:pt modelId="{2FE3C908-6505-4560-A567-92CAC1C4E663}">
      <dgm:prSet custT="1"/>
      <dgm:spPr>
        <a:ln>
          <a:noFill/>
        </a:ln>
      </dgm:spPr>
      <dgm:t>
        <a:bodyPr/>
        <a:lstStyle/>
        <a:p>
          <a:r>
            <a:rPr lang="en-GB" sz="1800">
              <a:solidFill>
                <a:srgbClr val="332F60"/>
              </a:solidFill>
              <a:latin typeface="Rockwell" panose="02060603020205020403" pitchFamily="18" charset="77"/>
            </a:rPr>
            <a:t>57 days or 11 weeks per year</a:t>
          </a:r>
        </a:p>
      </dgm:t>
    </dgm:pt>
    <dgm:pt modelId="{0091C237-57E1-4460-83CE-5F1458D9ED54}" type="parTrans" cxnId="{34E0B978-7319-4703-B68D-176F7B5C9708}">
      <dgm:prSet/>
      <dgm:spPr/>
      <dgm:t>
        <a:bodyPr/>
        <a:lstStyle/>
        <a:p>
          <a:endParaRPr lang="en-GB">
            <a:latin typeface="Rockwell" panose="02060603020205020403" pitchFamily="18" charset="77"/>
          </a:endParaRPr>
        </a:p>
      </dgm:t>
    </dgm:pt>
    <dgm:pt modelId="{9F67240D-1A3A-47D8-A0AA-B922CD9388C2}" type="sibTrans" cxnId="{34E0B978-7319-4703-B68D-176F7B5C9708}">
      <dgm:prSet/>
      <dgm:spPr/>
      <dgm:t>
        <a:bodyPr/>
        <a:lstStyle/>
        <a:p>
          <a:endParaRPr lang="en-GB">
            <a:latin typeface="Rockwell" panose="02060603020205020403" pitchFamily="18" charset="77"/>
          </a:endParaRPr>
        </a:p>
      </dgm:t>
    </dgm:pt>
    <dgm:pt modelId="{5ED6049F-BA02-4EBA-B1F0-F65762F8B143}">
      <dgm:prSet custT="1"/>
      <dgm:spPr>
        <a:ln>
          <a:noFill/>
        </a:ln>
      </dgm:spPr>
      <dgm:t>
        <a:bodyPr/>
        <a:lstStyle/>
        <a:p>
          <a:r>
            <a:rPr lang="en-GB" sz="1800">
              <a:solidFill>
                <a:srgbClr val="332F60"/>
              </a:solidFill>
              <a:latin typeface="Rockwell" panose="02060603020205020403" pitchFamily="18" charset="77"/>
            </a:rPr>
            <a:t>137 weeks or 3.6 years per school career</a:t>
          </a:r>
        </a:p>
      </dgm:t>
    </dgm:pt>
    <dgm:pt modelId="{29618155-6A53-44EF-9E6E-AE5B9251457F}" type="parTrans" cxnId="{3D6B412B-76DD-48D1-851A-0970E17DA7F5}">
      <dgm:prSet/>
      <dgm:spPr/>
      <dgm:t>
        <a:bodyPr/>
        <a:lstStyle/>
        <a:p>
          <a:endParaRPr lang="en-GB">
            <a:latin typeface="Rockwell" panose="02060603020205020403" pitchFamily="18" charset="77"/>
          </a:endParaRPr>
        </a:p>
      </dgm:t>
    </dgm:pt>
    <dgm:pt modelId="{D5CD579C-5CBF-45A9-A4A6-5AACE5262E13}" type="sibTrans" cxnId="{3D6B412B-76DD-48D1-851A-0970E17DA7F5}">
      <dgm:prSet/>
      <dgm:spPr/>
      <dgm:t>
        <a:bodyPr/>
        <a:lstStyle/>
        <a:p>
          <a:endParaRPr lang="en-GB">
            <a:latin typeface="Rockwell" panose="02060603020205020403" pitchFamily="18" charset="77"/>
          </a:endParaRPr>
        </a:p>
      </dgm:t>
    </dgm:pt>
    <dgm:pt modelId="{2137CFB7-54EE-4C9F-9117-27BAA54A4FED}">
      <dgm:prSet custT="1"/>
      <dgm:spPr>
        <a:ln>
          <a:noFill/>
        </a:ln>
      </dgm:spPr>
      <dgm:t>
        <a:bodyPr/>
        <a:lstStyle/>
        <a:p>
          <a:r>
            <a:rPr lang="en-GB" sz="1800">
              <a:solidFill>
                <a:srgbClr val="332F60"/>
              </a:solidFill>
              <a:latin typeface="Rockwell" panose="02060603020205020403" pitchFamily="18" charset="77"/>
            </a:rPr>
            <a:t>95 days or 19 weeks per year</a:t>
          </a:r>
        </a:p>
      </dgm:t>
    </dgm:pt>
    <dgm:pt modelId="{AEAC990A-B979-431B-8BC1-1026DA35A6BA}" type="parTrans" cxnId="{86F1BD5C-CD96-466A-B81F-50B3467353E6}">
      <dgm:prSet/>
      <dgm:spPr/>
      <dgm:t>
        <a:bodyPr/>
        <a:lstStyle/>
        <a:p>
          <a:endParaRPr lang="en-GB">
            <a:latin typeface="Rockwell" panose="02060603020205020403" pitchFamily="18" charset="77"/>
          </a:endParaRPr>
        </a:p>
      </dgm:t>
    </dgm:pt>
    <dgm:pt modelId="{51791D93-04C6-4BC0-B36A-76FBAC4FCD5A}" type="sibTrans" cxnId="{86F1BD5C-CD96-466A-B81F-50B3467353E6}">
      <dgm:prSet/>
      <dgm:spPr/>
      <dgm:t>
        <a:bodyPr/>
        <a:lstStyle/>
        <a:p>
          <a:endParaRPr lang="en-GB">
            <a:latin typeface="Rockwell" panose="02060603020205020403" pitchFamily="18" charset="77"/>
          </a:endParaRPr>
        </a:p>
      </dgm:t>
    </dgm:pt>
    <dgm:pt modelId="{B205C5CF-236C-4F9A-8AB5-E6EE78209E6B}">
      <dgm:prSet custT="1"/>
      <dgm:spPr>
        <a:ln>
          <a:noFill/>
        </a:ln>
      </dgm:spPr>
      <dgm:t>
        <a:bodyPr/>
        <a:lstStyle/>
        <a:p>
          <a:r>
            <a:rPr lang="en-GB" sz="1800">
              <a:solidFill>
                <a:srgbClr val="332F60"/>
              </a:solidFill>
              <a:latin typeface="Rockwell" panose="02060603020205020403" pitchFamily="18" charset="77"/>
            </a:rPr>
            <a:t>228 weeks or 6 years per school career</a:t>
          </a:r>
        </a:p>
      </dgm:t>
    </dgm:pt>
    <dgm:pt modelId="{1B5F28DA-E402-4805-A89C-92F6513E20A4}" type="parTrans" cxnId="{0CA58723-F235-4F66-B4A2-17140D24E254}">
      <dgm:prSet/>
      <dgm:spPr/>
      <dgm:t>
        <a:bodyPr/>
        <a:lstStyle/>
        <a:p>
          <a:endParaRPr lang="en-GB">
            <a:latin typeface="Rockwell" panose="02060603020205020403" pitchFamily="18" charset="77"/>
          </a:endParaRPr>
        </a:p>
      </dgm:t>
    </dgm:pt>
    <dgm:pt modelId="{A3272E20-A5CD-4A61-B538-F832363A1CF0}" type="sibTrans" cxnId="{0CA58723-F235-4F66-B4A2-17140D24E254}">
      <dgm:prSet/>
      <dgm:spPr/>
      <dgm:t>
        <a:bodyPr/>
        <a:lstStyle/>
        <a:p>
          <a:endParaRPr lang="en-GB">
            <a:latin typeface="Rockwell" panose="02060603020205020403" pitchFamily="18" charset="77"/>
          </a:endParaRPr>
        </a:p>
      </dgm:t>
    </dgm:pt>
    <dgm:pt modelId="{F060D767-A5C8-4B39-B9A9-96731E9F3D96}" type="pres">
      <dgm:prSet presAssocID="{B79908CE-0F0B-462D-BE4F-E26D2EFA1459}" presName="linearFlow" presStyleCnt="0">
        <dgm:presLayoutVars>
          <dgm:dir/>
          <dgm:animLvl val="lvl"/>
          <dgm:resizeHandles val="exact"/>
        </dgm:presLayoutVars>
      </dgm:prSet>
      <dgm:spPr/>
    </dgm:pt>
    <dgm:pt modelId="{0BCD91B6-A588-41FA-A341-09243871B696}" type="pres">
      <dgm:prSet presAssocID="{E6CA6F11-0FDA-4669-8B10-8679F00CE8B2}" presName="composite" presStyleCnt="0"/>
      <dgm:spPr/>
    </dgm:pt>
    <dgm:pt modelId="{AD0293DE-3765-46D9-9DA2-05184D5824B2}" type="pres">
      <dgm:prSet presAssocID="{E6CA6F11-0FDA-4669-8B10-8679F00CE8B2}" presName="parentText" presStyleLbl="alignNode1" presStyleIdx="0" presStyleCnt="5">
        <dgm:presLayoutVars>
          <dgm:chMax val="1"/>
          <dgm:bulletEnabled val="1"/>
        </dgm:presLayoutVars>
      </dgm:prSet>
      <dgm:spPr/>
    </dgm:pt>
    <dgm:pt modelId="{3E494DE0-A19C-4848-9181-F30DCAF60DB5}" type="pres">
      <dgm:prSet presAssocID="{E6CA6F11-0FDA-4669-8B10-8679F00CE8B2}" presName="descendantText" presStyleLbl="alignAcc1" presStyleIdx="0" presStyleCnt="5">
        <dgm:presLayoutVars>
          <dgm:bulletEnabled val="1"/>
        </dgm:presLayoutVars>
      </dgm:prSet>
      <dgm:spPr/>
    </dgm:pt>
    <dgm:pt modelId="{A9056CCE-A29C-4A84-AE4A-FA9B45394027}" type="pres">
      <dgm:prSet presAssocID="{EF130A87-8643-409A-A91C-AED0BDC63FC6}" presName="sp" presStyleCnt="0"/>
      <dgm:spPr/>
    </dgm:pt>
    <dgm:pt modelId="{197B5114-7A42-46EB-997D-9623BB39866A}" type="pres">
      <dgm:prSet presAssocID="{77D48C6D-1196-4797-A572-F19B994D616F}" presName="composite" presStyleCnt="0"/>
      <dgm:spPr/>
    </dgm:pt>
    <dgm:pt modelId="{0FDA83DF-2E42-4545-B80F-B092C98D148C}" type="pres">
      <dgm:prSet presAssocID="{77D48C6D-1196-4797-A572-F19B994D616F}" presName="parentText" presStyleLbl="alignNode1" presStyleIdx="1" presStyleCnt="5">
        <dgm:presLayoutVars>
          <dgm:chMax val="1"/>
          <dgm:bulletEnabled val="1"/>
        </dgm:presLayoutVars>
      </dgm:prSet>
      <dgm:spPr/>
    </dgm:pt>
    <dgm:pt modelId="{7E7B88CE-98BC-480E-B109-2C25053E1655}" type="pres">
      <dgm:prSet presAssocID="{77D48C6D-1196-4797-A572-F19B994D616F}" presName="descendantText" presStyleLbl="alignAcc1" presStyleIdx="1" presStyleCnt="5">
        <dgm:presLayoutVars>
          <dgm:bulletEnabled val="1"/>
        </dgm:presLayoutVars>
      </dgm:prSet>
      <dgm:spPr/>
    </dgm:pt>
    <dgm:pt modelId="{754B3EFE-81AF-4449-8DBE-AC5CD4DB358E}" type="pres">
      <dgm:prSet presAssocID="{24653F6A-5310-449B-A4FD-BD8BC7D6B5D3}" presName="sp" presStyleCnt="0"/>
      <dgm:spPr/>
    </dgm:pt>
    <dgm:pt modelId="{BFA62E13-3CB8-4E73-9C52-DFB46B71CDE7}" type="pres">
      <dgm:prSet presAssocID="{837B21AD-A81B-48B9-8799-8F3C31DEACE5}" presName="composite" presStyleCnt="0"/>
      <dgm:spPr/>
    </dgm:pt>
    <dgm:pt modelId="{3A6EC550-E975-4811-ABC4-23B9E8BB7433}" type="pres">
      <dgm:prSet presAssocID="{837B21AD-A81B-48B9-8799-8F3C31DEACE5}" presName="parentText" presStyleLbl="alignNode1" presStyleIdx="2" presStyleCnt="5">
        <dgm:presLayoutVars>
          <dgm:chMax val="1"/>
          <dgm:bulletEnabled val="1"/>
        </dgm:presLayoutVars>
      </dgm:prSet>
      <dgm:spPr/>
    </dgm:pt>
    <dgm:pt modelId="{E15881B7-72B8-4086-800B-D312A11D9783}" type="pres">
      <dgm:prSet presAssocID="{837B21AD-A81B-48B9-8799-8F3C31DEACE5}" presName="descendantText" presStyleLbl="alignAcc1" presStyleIdx="2" presStyleCnt="5">
        <dgm:presLayoutVars>
          <dgm:bulletEnabled val="1"/>
        </dgm:presLayoutVars>
      </dgm:prSet>
      <dgm:spPr/>
    </dgm:pt>
    <dgm:pt modelId="{6D101DE9-78C8-4F3E-AF37-3C7528AE2F95}" type="pres">
      <dgm:prSet presAssocID="{330AE9F5-A117-4F79-B033-3FB02CE9D7D3}" presName="sp" presStyleCnt="0"/>
      <dgm:spPr/>
    </dgm:pt>
    <dgm:pt modelId="{0C48AE8E-8F1A-44FF-AAD4-CE65C463E5E8}" type="pres">
      <dgm:prSet presAssocID="{42F7A3F6-2FDB-44F4-9DB1-10383C187681}" presName="composite" presStyleCnt="0"/>
      <dgm:spPr/>
    </dgm:pt>
    <dgm:pt modelId="{91A02ED7-5DDD-471F-80A4-08F78F2ACCD6}" type="pres">
      <dgm:prSet presAssocID="{42F7A3F6-2FDB-44F4-9DB1-10383C187681}" presName="parentText" presStyleLbl="alignNode1" presStyleIdx="3" presStyleCnt="5">
        <dgm:presLayoutVars>
          <dgm:chMax val="1"/>
          <dgm:bulletEnabled val="1"/>
        </dgm:presLayoutVars>
      </dgm:prSet>
      <dgm:spPr/>
    </dgm:pt>
    <dgm:pt modelId="{D028877A-9D93-4F85-8D83-33435E987143}" type="pres">
      <dgm:prSet presAssocID="{42F7A3F6-2FDB-44F4-9DB1-10383C187681}" presName="descendantText" presStyleLbl="alignAcc1" presStyleIdx="3" presStyleCnt="5">
        <dgm:presLayoutVars>
          <dgm:bulletEnabled val="1"/>
        </dgm:presLayoutVars>
      </dgm:prSet>
      <dgm:spPr/>
    </dgm:pt>
    <dgm:pt modelId="{2080A591-AB1C-4ED9-A3C0-C9186FBAD6D2}" type="pres">
      <dgm:prSet presAssocID="{5A44B223-EF3B-436C-A53F-5EB2DFBA3BB5}" presName="sp" presStyleCnt="0"/>
      <dgm:spPr/>
    </dgm:pt>
    <dgm:pt modelId="{CEEFB5EF-824D-463A-97D8-FDD5492D5D5C}" type="pres">
      <dgm:prSet presAssocID="{DFC883C7-E675-45CF-A073-76F4270886BF}" presName="composite" presStyleCnt="0"/>
      <dgm:spPr/>
    </dgm:pt>
    <dgm:pt modelId="{0321C668-3F02-493F-885D-F3C22CD773D6}" type="pres">
      <dgm:prSet presAssocID="{DFC883C7-E675-45CF-A073-76F4270886BF}" presName="parentText" presStyleLbl="alignNode1" presStyleIdx="4" presStyleCnt="5">
        <dgm:presLayoutVars>
          <dgm:chMax val="1"/>
          <dgm:bulletEnabled val="1"/>
        </dgm:presLayoutVars>
      </dgm:prSet>
      <dgm:spPr/>
    </dgm:pt>
    <dgm:pt modelId="{453AA5A1-09A4-4612-A62E-7DE55D6F6455}" type="pres">
      <dgm:prSet presAssocID="{DFC883C7-E675-45CF-A073-76F4270886BF}" presName="descendantText" presStyleLbl="alignAcc1" presStyleIdx="4" presStyleCnt="5" custLinFactY="5122" custLinFactNeighborX="153" custLinFactNeighborY="100000">
        <dgm:presLayoutVars>
          <dgm:bulletEnabled val="1"/>
        </dgm:presLayoutVars>
      </dgm:prSet>
      <dgm:spPr/>
    </dgm:pt>
  </dgm:ptLst>
  <dgm:cxnLst>
    <dgm:cxn modelId="{048BC605-3318-47AE-92D3-13EC1618186B}" srcId="{E6CA6F11-0FDA-4669-8B10-8679F00CE8B2}" destId="{B074CABE-B3B0-4657-97D8-1D4C0B680005}" srcOrd="0" destOrd="0" parTransId="{644E043B-3898-4444-A5B9-726BB387AC16}" sibTransId="{EC4526B2-3AB3-4135-919C-CD1476655886}"/>
    <dgm:cxn modelId="{C6E99412-B9FE-4B22-8C4F-34B07FB93CF9}" type="presOf" srcId="{42F7A3F6-2FDB-44F4-9DB1-10383C187681}" destId="{91A02ED7-5DDD-471F-80A4-08F78F2ACCD6}" srcOrd="0" destOrd="0" presId="urn:microsoft.com/office/officeart/2005/8/layout/chevron2"/>
    <dgm:cxn modelId="{4165E314-757B-477A-AF17-2F8833A6DBD4}" srcId="{B79908CE-0F0B-462D-BE4F-E26D2EFA1459}" destId="{77D48C6D-1196-4797-A572-F19B994D616F}" srcOrd="1" destOrd="0" parTransId="{CD1D5BD8-905C-4065-BA2C-4C71E2D619DE}" sibTransId="{24653F6A-5310-449B-A4FD-BD8BC7D6B5D3}"/>
    <dgm:cxn modelId="{7DEDC515-C128-4470-8C51-9255EAB66C24}" type="presOf" srcId="{B074CABE-B3B0-4657-97D8-1D4C0B680005}" destId="{3E494DE0-A19C-4848-9181-F30DCAF60DB5}" srcOrd="0" destOrd="0" presId="urn:microsoft.com/office/officeart/2005/8/layout/chevron2"/>
    <dgm:cxn modelId="{0CA58723-F235-4F66-B4A2-17140D24E254}" srcId="{DFC883C7-E675-45CF-A073-76F4270886BF}" destId="{B205C5CF-236C-4F9A-8AB5-E6EE78209E6B}" srcOrd="1" destOrd="0" parTransId="{1B5F28DA-E402-4805-A89C-92F6513E20A4}" sibTransId="{A3272E20-A5CD-4A61-B538-F832363A1CF0}"/>
    <dgm:cxn modelId="{3D6B412B-76DD-48D1-851A-0970E17DA7F5}" srcId="{42F7A3F6-2FDB-44F4-9DB1-10383C187681}" destId="{5ED6049F-BA02-4EBA-B1F0-F65762F8B143}" srcOrd="1" destOrd="0" parTransId="{29618155-6A53-44EF-9E6E-AE5B9251457F}" sibTransId="{D5CD579C-5CBF-45A9-A4A6-5AACE5262E13}"/>
    <dgm:cxn modelId="{037CFD3E-0564-4B6A-8E90-1D1EB8955569}" srcId="{837B21AD-A81B-48B9-8799-8F3C31DEACE5}" destId="{8E5F4AE8-280A-4CA2-8D90-AD853C8716A1}" srcOrd="1" destOrd="0" parTransId="{0701BBC8-4336-41FA-82FB-5F6F11BCAACB}" sibTransId="{F6833908-3FD6-4C77-867A-ACF040635010}"/>
    <dgm:cxn modelId="{86F1BD5C-CD96-466A-B81F-50B3467353E6}" srcId="{DFC883C7-E675-45CF-A073-76F4270886BF}" destId="{2137CFB7-54EE-4C9F-9117-27BAA54A4FED}" srcOrd="0" destOrd="0" parTransId="{AEAC990A-B979-431B-8BC1-1026DA35A6BA}" sibTransId="{51791D93-04C6-4BC0-B36A-76FBAC4FCD5A}"/>
    <dgm:cxn modelId="{7216B260-F178-4C2C-AC7D-E6A6117D1B5A}" srcId="{B79908CE-0F0B-462D-BE4F-E26D2EFA1459}" destId="{42F7A3F6-2FDB-44F4-9DB1-10383C187681}" srcOrd="3" destOrd="0" parTransId="{89162F13-D885-4EB1-BFAD-8947A9C30CEE}" sibTransId="{5A44B223-EF3B-436C-A53F-5EB2DFBA3BB5}"/>
    <dgm:cxn modelId="{62AF6069-5ED0-4F45-892F-DB2086BA36F3}" type="presOf" srcId="{5ED6049F-BA02-4EBA-B1F0-F65762F8B143}" destId="{D028877A-9D93-4F85-8D83-33435E987143}" srcOrd="0" destOrd="1" presId="urn:microsoft.com/office/officeart/2005/8/layout/chevron2"/>
    <dgm:cxn modelId="{663E1673-9018-4143-92F6-C57E195D379A}" type="presOf" srcId="{77D48C6D-1196-4797-A572-F19B994D616F}" destId="{0FDA83DF-2E42-4545-B80F-B092C98D148C}" srcOrd="0" destOrd="0" presId="urn:microsoft.com/office/officeart/2005/8/layout/chevron2"/>
    <dgm:cxn modelId="{34E0B978-7319-4703-B68D-176F7B5C9708}" srcId="{42F7A3F6-2FDB-44F4-9DB1-10383C187681}" destId="{2FE3C908-6505-4560-A567-92CAC1C4E663}" srcOrd="0" destOrd="0" parTransId="{0091C237-57E1-4460-83CE-5F1458D9ED54}" sibTransId="{9F67240D-1A3A-47D8-A0AA-B922CD9388C2}"/>
    <dgm:cxn modelId="{E54D0981-1F36-4CD0-BD8E-D0B89B453D01}" srcId="{B79908CE-0F0B-462D-BE4F-E26D2EFA1459}" destId="{837B21AD-A81B-48B9-8799-8F3C31DEACE5}" srcOrd="2" destOrd="0" parTransId="{A0B595C5-0AEE-47D6-8E1D-46178BBD58A7}" sibTransId="{330AE9F5-A117-4F79-B033-3FB02CE9D7D3}"/>
    <dgm:cxn modelId="{16B04C87-848D-4BA1-9707-B542025A855F}" type="presOf" srcId="{E92E0E08-9901-45F5-AEA3-D082AC42FFAC}" destId="{E15881B7-72B8-4086-800B-D312A11D9783}" srcOrd="0" destOrd="0" presId="urn:microsoft.com/office/officeart/2005/8/layout/chevron2"/>
    <dgm:cxn modelId="{60EBB989-4BF6-40F9-AEC0-A6F3E20F180F}" srcId="{77D48C6D-1196-4797-A572-F19B994D616F}" destId="{F6D6C822-8111-4F10-9C15-29FCDE417721}" srcOrd="0" destOrd="0" parTransId="{6F8973B3-3EB0-4C76-AA5D-B771DB1FD2A3}" sibTransId="{BFA4DC2B-948E-419D-8055-ACEB06443737}"/>
    <dgm:cxn modelId="{46B07E8E-6E73-40E3-A284-4D74BD3A8282}" srcId="{B79908CE-0F0B-462D-BE4F-E26D2EFA1459}" destId="{DFC883C7-E675-45CF-A073-76F4270886BF}" srcOrd="4" destOrd="0" parTransId="{7E8840BC-9DAC-4C8D-9A5C-30181FA0D088}" sibTransId="{3AA594DB-AD38-40C7-81AD-D1AAD5F6B40A}"/>
    <dgm:cxn modelId="{D1E9AA8F-2B55-4746-9273-DA7F9BD892D5}" type="presOf" srcId="{DFC883C7-E675-45CF-A073-76F4270886BF}" destId="{0321C668-3F02-493F-885D-F3C22CD773D6}" srcOrd="0" destOrd="0" presId="urn:microsoft.com/office/officeart/2005/8/layout/chevron2"/>
    <dgm:cxn modelId="{E5ADA097-2EC7-490E-AD56-D1980087DF60}" type="presOf" srcId="{B01D07CB-0F51-4F75-8C83-80F434148FF4}" destId="{3E494DE0-A19C-4848-9181-F30DCAF60DB5}" srcOrd="0" destOrd="1" presId="urn:microsoft.com/office/officeart/2005/8/layout/chevron2"/>
    <dgm:cxn modelId="{8B142D9A-D28F-4A37-A04C-F0F946F7C288}" type="presOf" srcId="{2FE3C908-6505-4560-A567-92CAC1C4E663}" destId="{D028877A-9D93-4F85-8D83-33435E987143}" srcOrd="0" destOrd="0" presId="urn:microsoft.com/office/officeart/2005/8/layout/chevron2"/>
    <dgm:cxn modelId="{0B3D5DA5-D954-46E5-9915-6EB9D81D0200}" type="presOf" srcId="{837B21AD-A81B-48B9-8799-8F3C31DEACE5}" destId="{3A6EC550-E975-4811-ABC4-23B9E8BB7433}" srcOrd="0" destOrd="0" presId="urn:microsoft.com/office/officeart/2005/8/layout/chevron2"/>
    <dgm:cxn modelId="{F4E491A9-1CD2-44EE-91BF-AE35E13A1ECF}" srcId="{B79908CE-0F0B-462D-BE4F-E26D2EFA1459}" destId="{E6CA6F11-0FDA-4669-8B10-8679F00CE8B2}" srcOrd="0" destOrd="0" parTransId="{F1B625AF-D105-4004-AD5F-659393AEA3B1}" sibTransId="{EF130A87-8643-409A-A91C-AED0BDC63FC6}"/>
    <dgm:cxn modelId="{C62135AC-99FF-4FC6-8BF6-5BA9E450633E}" type="presOf" srcId="{2137CFB7-54EE-4C9F-9117-27BAA54A4FED}" destId="{453AA5A1-09A4-4612-A62E-7DE55D6F6455}" srcOrd="0" destOrd="0" presId="urn:microsoft.com/office/officeart/2005/8/layout/chevron2"/>
    <dgm:cxn modelId="{DD6F56BC-1B97-4F5E-8F75-BEF3548D8DF5}" srcId="{77D48C6D-1196-4797-A572-F19B994D616F}" destId="{1E1C1B4A-ED19-4D04-9703-C6BD1839845D}" srcOrd="1" destOrd="0" parTransId="{0AE0C2F7-41DD-42EB-97E6-F739CECA9BC3}" sibTransId="{991EAC4D-3723-411E-ACBA-3AE4C73D1296}"/>
    <dgm:cxn modelId="{E86D41CA-CC9B-424E-911B-F915AEAA1EE7}" type="presOf" srcId="{B205C5CF-236C-4F9A-8AB5-E6EE78209E6B}" destId="{453AA5A1-09A4-4612-A62E-7DE55D6F6455}" srcOrd="0" destOrd="1" presId="urn:microsoft.com/office/officeart/2005/8/layout/chevron2"/>
    <dgm:cxn modelId="{8E9640CE-EE5B-438F-A114-9BC434B66978}" type="presOf" srcId="{1E1C1B4A-ED19-4D04-9703-C6BD1839845D}" destId="{7E7B88CE-98BC-480E-B109-2C25053E1655}" srcOrd="0" destOrd="1" presId="urn:microsoft.com/office/officeart/2005/8/layout/chevron2"/>
    <dgm:cxn modelId="{26B4EFD5-2BA8-433F-A2D8-3825638AADAD}" type="presOf" srcId="{8E5F4AE8-280A-4CA2-8D90-AD853C8716A1}" destId="{E15881B7-72B8-4086-800B-D312A11D9783}" srcOrd="0" destOrd="1" presId="urn:microsoft.com/office/officeart/2005/8/layout/chevron2"/>
    <dgm:cxn modelId="{A65748DF-3960-45C7-9F75-A9822233D3C1}" type="presOf" srcId="{F6D6C822-8111-4F10-9C15-29FCDE417721}" destId="{7E7B88CE-98BC-480E-B109-2C25053E1655}" srcOrd="0" destOrd="0" presId="urn:microsoft.com/office/officeart/2005/8/layout/chevron2"/>
    <dgm:cxn modelId="{62172EE0-BA39-411B-AB89-E2AFADF84962}" type="presOf" srcId="{B79908CE-0F0B-462D-BE4F-E26D2EFA1459}" destId="{F060D767-A5C8-4B39-B9A9-96731E9F3D96}" srcOrd="0" destOrd="0" presId="urn:microsoft.com/office/officeart/2005/8/layout/chevron2"/>
    <dgm:cxn modelId="{E9D8F8EC-4749-402C-90BB-2825CD4A64D3}" srcId="{E6CA6F11-0FDA-4669-8B10-8679F00CE8B2}" destId="{B01D07CB-0F51-4F75-8C83-80F434148FF4}" srcOrd="1" destOrd="0" parTransId="{D53EF76E-596D-4CBA-89E6-91370025669E}" sibTransId="{1C808E95-CFF2-48B6-B0C0-864948A076BB}"/>
    <dgm:cxn modelId="{4D334AF7-C3D6-451C-95F0-68B1E75812BE}" srcId="{837B21AD-A81B-48B9-8799-8F3C31DEACE5}" destId="{E92E0E08-9901-45F5-AEA3-D082AC42FFAC}" srcOrd="0" destOrd="0" parTransId="{726D0AC6-B86E-4D69-9743-A6E0F193DB7F}" sibTransId="{4F1AE08E-6E90-4905-9FCA-702A62C45B40}"/>
    <dgm:cxn modelId="{9FB4E8FB-FFD2-449E-A9BC-1E960FEFDC7E}" type="presOf" srcId="{E6CA6F11-0FDA-4669-8B10-8679F00CE8B2}" destId="{AD0293DE-3765-46D9-9DA2-05184D5824B2}" srcOrd="0" destOrd="0" presId="urn:microsoft.com/office/officeart/2005/8/layout/chevron2"/>
    <dgm:cxn modelId="{ED7107EE-D758-4CC7-9BCB-543B4C0FE92F}" type="presParOf" srcId="{F060D767-A5C8-4B39-B9A9-96731E9F3D96}" destId="{0BCD91B6-A588-41FA-A341-09243871B696}" srcOrd="0" destOrd="0" presId="urn:microsoft.com/office/officeart/2005/8/layout/chevron2"/>
    <dgm:cxn modelId="{C18358BE-79A2-475C-B8DE-D3215B33A2F1}" type="presParOf" srcId="{0BCD91B6-A588-41FA-A341-09243871B696}" destId="{AD0293DE-3765-46D9-9DA2-05184D5824B2}" srcOrd="0" destOrd="0" presId="urn:microsoft.com/office/officeart/2005/8/layout/chevron2"/>
    <dgm:cxn modelId="{E4B0D6B4-1EF3-4AB8-83ED-E83252A17DC8}" type="presParOf" srcId="{0BCD91B6-A588-41FA-A341-09243871B696}" destId="{3E494DE0-A19C-4848-9181-F30DCAF60DB5}" srcOrd="1" destOrd="0" presId="urn:microsoft.com/office/officeart/2005/8/layout/chevron2"/>
    <dgm:cxn modelId="{D0927D00-8D99-4010-8041-99C5321A5491}" type="presParOf" srcId="{F060D767-A5C8-4B39-B9A9-96731E9F3D96}" destId="{A9056CCE-A29C-4A84-AE4A-FA9B45394027}" srcOrd="1" destOrd="0" presId="urn:microsoft.com/office/officeart/2005/8/layout/chevron2"/>
    <dgm:cxn modelId="{B005BB0D-FCD9-4D7C-8AB4-B9E1BB7B832A}" type="presParOf" srcId="{F060D767-A5C8-4B39-B9A9-96731E9F3D96}" destId="{197B5114-7A42-46EB-997D-9623BB39866A}" srcOrd="2" destOrd="0" presId="urn:microsoft.com/office/officeart/2005/8/layout/chevron2"/>
    <dgm:cxn modelId="{6147D2FD-7D9A-4451-A3BE-F70E01123E79}" type="presParOf" srcId="{197B5114-7A42-46EB-997D-9623BB39866A}" destId="{0FDA83DF-2E42-4545-B80F-B092C98D148C}" srcOrd="0" destOrd="0" presId="urn:microsoft.com/office/officeart/2005/8/layout/chevron2"/>
    <dgm:cxn modelId="{09F92674-3D77-42B8-B17B-7D635BB4AFDE}" type="presParOf" srcId="{197B5114-7A42-46EB-997D-9623BB39866A}" destId="{7E7B88CE-98BC-480E-B109-2C25053E1655}" srcOrd="1" destOrd="0" presId="urn:microsoft.com/office/officeart/2005/8/layout/chevron2"/>
    <dgm:cxn modelId="{4A141AA0-7592-446D-9EAC-176D3CF34433}" type="presParOf" srcId="{F060D767-A5C8-4B39-B9A9-96731E9F3D96}" destId="{754B3EFE-81AF-4449-8DBE-AC5CD4DB358E}" srcOrd="3" destOrd="0" presId="urn:microsoft.com/office/officeart/2005/8/layout/chevron2"/>
    <dgm:cxn modelId="{B05369B3-D765-4324-8BD8-ADABE56485C9}" type="presParOf" srcId="{F060D767-A5C8-4B39-B9A9-96731E9F3D96}" destId="{BFA62E13-3CB8-4E73-9C52-DFB46B71CDE7}" srcOrd="4" destOrd="0" presId="urn:microsoft.com/office/officeart/2005/8/layout/chevron2"/>
    <dgm:cxn modelId="{3278E764-AEDE-420E-8B15-BDEF813394C8}" type="presParOf" srcId="{BFA62E13-3CB8-4E73-9C52-DFB46B71CDE7}" destId="{3A6EC550-E975-4811-ABC4-23B9E8BB7433}" srcOrd="0" destOrd="0" presId="urn:microsoft.com/office/officeart/2005/8/layout/chevron2"/>
    <dgm:cxn modelId="{52399491-6AFD-43F7-902C-6C1DA04251CA}" type="presParOf" srcId="{BFA62E13-3CB8-4E73-9C52-DFB46B71CDE7}" destId="{E15881B7-72B8-4086-800B-D312A11D9783}" srcOrd="1" destOrd="0" presId="urn:microsoft.com/office/officeart/2005/8/layout/chevron2"/>
    <dgm:cxn modelId="{0AEC7CD2-57E1-40D8-A282-1DFC9AB10C6D}" type="presParOf" srcId="{F060D767-A5C8-4B39-B9A9-96731E9F3D96}" destId="{6D101DE9-78C8-4F3E-AF37-3C7528AE2F95}" srcOrd="5" destOrd="0" presId="urn:microsoft.com/office/officeart/2005/8/layout/chevron2"/>
    <dgm:cxn modelId="{405C7C59-E5E7-4686-9377-D40AB339E102}" type="presParOf" srcId="{F060D767-A5C8-4B39-B9A9-96731E9F3D96}" destId="{0C48AE8E-8F1A-44FF-AAD4-CE65C463E5E8}" srcOrd="6" destOrd="0" presId="urn:microsoft.com/office/officeart/2005/8/layout/chevron2"/>
    <dgm:cxn modelId="{77A0DDEA-4DB4-48A3-9858-4E0C3D1B1EBB}" type="presParOf" srcId="{0C48AE8E-8F1A-44FF-AAD4-CE65C463E5E8}" destId="{91A02ED7-5DDD-471F-80A4-08F78F2ACCD6}" srcOrd="0" destOrd="0" presId="urn:microsoft.com/office/officeart/2005/8/layout/chevron2"/>
    <dgm:cxn modelId="{59E397FB-CC68-40E3-8E0C-A494EA6C982C}" type="presParOf" srcId="{0C48AE8E-8F1A-44FF-AAD4-CE65C463E5E8}" destId="{D028877A-9D93-4F85-8D83-33435E987143}" srcOrd="1" destOrd="0" presId="urn:microsoft.com/office/officeart/2005/8/layout/chevron2"/>
    <dgm:cxn modelId="{6CA8820D-06B2-4CFD-8619-3C574F8E6EE1}" type="presParOf" srcId="{F060D767-A5C8-4B39-B9A9-96731E9F3D96}" destId="{2080A591-AB1C-4ED9-A3C0-C9186FBAD6D2}" srcOrd="7" destOrd="0" presId="urn:microsoft.com/office/officeart/2005/8/layout/chevron2"/>
    <dgm:cxn modelId="{C7164C1E-35A5-4427-8E33-2A316D713A6B}" type="presParOf" srcId="{F060D767-A5C8-4B39-B9A9-96731E9F3D96}" destId="{CEEFB5EF-824D-463A-97D8-FDD5492D5D5C}" srcOrd="8" destOrd="0" presId="urn:microsoft.com/office/officeart/2005/8/layout/chevron2"/>
    <dgm:cxn modelId="{1D2DDA0D-C6BB-4302-8302-AEC3D7C4C344}" type="presParOf" srcId="{CEEFB5EF-824D-463A-97D8-FDD5492D5D5C}" destId="{0321C668-3F02-493F-885D-F3C22CD773D6}" srcOrd="0" destOrd="0" presId="urn:microsoft.com/office/officeart/2005/8/layout/chevron2"/>
    <dgm:cxn modelId="{7DB10828-EDF1-4020-8DAC-0F08AA172B1A}" type="presParOf" srcId="{CEEFB5EF-824D-463A-97D8-FDD5492D5D5C}" destId="{453AA5A1-09A4-4612-A62E-7DE55D6F645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61D269-43E7-486E-AA8F-529EDDF3D562}"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468F3556-12E9-4CC6-90DD-224193ED05FC}">
      <dgm:prSet custT="1"/>
      <dgm:spPr>
        <a:solidFill>
          <a:srgbClr val="E8508C"/>
        </a:solidFill>
      </dgm:spPr>
      <dgm:t>
        <a:bodyPr/>
        <a:lstStyle/>
        <a:p>
          <a:r>
            <a:rPr lang="en-GB"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	Individual staff working hard to try to improve pupils’ attendance but with 	negligible impact</a:t>
          </a:r>
        </a:p>
        <a:p>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6F915773-7F5C-4622-8FF3-430ACB9DF3F4}" type="parTrans" cxnId="{0342E61F-F3FA-405B-BAAA-701D23AC207B}">
      <dgm:prSet/>
      <dgm:spPr/>
      <dgm:t>
        <a:bodyPr/>
        <a:lstStyle/>
        <a:p>
          <a:endParaRPr lang="en-US" sz="2000"/>
        </a:p>
      </dgm:t>
    </dgm:pt>
    <dgm:pt modelId="{22B5CCDA-986C-4941-87E4-91FB427487D4}" type="sibTrans" cxnId="{0342E61F-F3FA-405B-BAAA-701D23AC207B}">
      <dgm:prSet/>
      <dgm:spPr/>
      <dgm:t>
        <a:bodyPr/>
        <a:lstStyle/>
        <a:p>
          <a:endParaRPr lang="en-US" sz="2000"/>
        </a:p>
      </dgm:t>
    </dgm:pt>
    <dgm:pt modelId="{58170586-96A5-43F8-A2D8-3AE3DA970CE3}">
      <dgm:prSet custT="1"/>
      <dgm:spPr>
        <a:solidFill>
          <a:srgbClr val="332F60"/>
        </a:solidFill>
      </dgm:spPr>
      <dgm:t>
        <a:bodyPr/>
        <a:lstStyle/>
        <a:p>
          <a:endParaRPr lang="en-GB"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r>
            <a:rPr lang="en-GB"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	Using part-time timetables, usually for pupils with SEND or behavioural difficulties, 	which are not well planned, not tracked and/or not time-limited</a:t>
          </a:r>
        </a:p>
        <a:p>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4E29EC40-06E0-4DA5-B204-80BE86745BFC}" type="parTrans" cxnId="{2E500F15-2FAA-487B-B38A-3E5495707811}">
      <dgm:prSet/>
      <dgm:spPr/>
      <dgm:t>
        <a:bodyPr/>
        <a:lstStyle/>
        <a:p>
          <a:endParaRPr lang="en-US" sz="2000"/>
        </a:p>
      </dgm:t>
    </dgm:pt>
    <dgm:pt modelId="{809AF454-9690-4D51-961E-462BAF352E6E}" type="sibTrans" cxnId="{2E500F15-2FAA-487B-B38A-3E5495707811}">
      <dgm:prSet/>
      <dgm:spPr/>
      <dgm:t>
        <a:bodyPr/>
        <a:lstStyle/>
        <a:p>
          <a:endParaRPr lang="en-US" sz="2000"/>
        </a:p>
      </dgm:t>
    </dgm:pt>
    <dgm:pt modelId="{70C8F407-155A-493E-9316-45070DE26150}">
      <dgm:prSet custT="1"/>
      <dgm:spPr>
        <a:solidFill>
          <a:srgbClr val="E8508C"/>
        </a:solidFill>
      </dgm:spPr>
      <dgm:t>
        <a:bodyPr/>
        <a:lstStyle/>
        <a:p>
          <a:endParaRPr lang="en-GB"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r>
            <a:rPr lang="en-GB"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	A lack of urgency about when to intervene or challenge, for example not contacting 	parents about attendance concerns until attendance drops below 90%</a:t>
          </a:r>
        </a:p>
        <a:p>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C820AB22-0671-48EE-B825-6AC32ACBD3B1}" type="parTrans" cxnId="{E841A931-CBFC-440E-9682-A73CA1D2C0CA}">
      <dgm:prSet/>
      <dgm:spPr/>
      <dgm:t>
        <a:bodyPr/>
        <a:lstStyle/>
        <a:p>
          <a:endParaRPr lang="en-US" sz="2000"/>
        </a:p>
      </dgm:t>
    </dgm:pt>
    <dgm:pt modelId="{167F1F16-3BD6-41E0-8B96-CF748C59CDA8}" type="sibTrans" cxnId="{E841A931-CBFC-440E-9682-A73CA1D2C0CA}">
      <dgm:prSet/>
      <dgm:spPr/>
      <dgm:t>
        <a:bodyPr/>
        <a:lstStyle/>
        <a:p>
          <a:endParaRPr lang="en-US" sz="2000"/>
        </a:p>
      </dgm:t>
    </dgm:pt>
    <dgm:pt modelId="{31458DA4-A10C-41DD-B5A2-157D274A2E0C}" type="pres">
      <dgm:prSet presAssocID="{5661D269-43E7-486E-AA8F-529EDDF3D562}" presName="linear" presStyleCnt="0">
        <dgm:presLayoutVars>
          <dgm:animLvl val="lvl"/>
          <dgm:resizeHandles val="exact"/>
        </dgm:presLayoutVars>
      </dgm:prSet>
      <dgm:spPr/>
    </dgm:pt>
    <dgm:pt modelId="{17E6860F-01A4-4293-8E94-9848A22811AF}" type="pres">
      <dgm:prSet presAssocID="{468F3556-12E9-4CC6-90DD-224193ED05FC}" presName="parentText" presStyleLbl="node1" presStyleIdx="0" presStyleCnt="3" custLinFactNeighborY="-80752">
        <dgm:presLayoutVars>
          <dgm:chMax val="0"/>
          <dgm:bulletEnabled val="1"/>
        </dgm:presLayoutVars>
      </dgm:prSet>
      <dgm:spPr/>
    </dgm:pt>
    <dgm:pt modelId="{38FB8D30-CF81-4D39-BF2E-3837F4E1FB45}" type="pres">
      <dgm:prSet presAssocID="{22B5CCDA-986C-4941-87E4-91FB427487D4}" presName="spacer" presStyleCnt="0"/>
      <dgm:spPr/>
    </dgm:pt>
    <dgm:pt modelId="{07DB0652-F9CD-47FE-8561-20D553F2D43B}" type="pres">
      <dgm:prSet presAssocID="{58170586-96A5-43F8-A2D8-3AE3DA970CE3}" presName="parentText" presStyleLbl="node1" presStyleIdx="1" presStyleCnt="3">
        <dgm:presLayoutVars>
          <dgm:chMax val="0"/>
          <dgm:bulletEnabled val="1"/>
        </dgm:presLayoutVars>
      </dgm:prSet>
      <dgm:spPr/>
    </dgm:pt>
    <dgm:pt modelId="{067E3AB6-7210-4F31-9BDC-71D459383E8A}" type="pres">
      <dgm:prSet presAssocID="{809AF454-9690-4D51-961E-462BAF352E6E}" presName="spacer" presStyleCnt="0"/>
      <dgm:spPr/>
    </dgm:pt>
    <dgm:pt modelId="{3F865D7F-D6F4-48A4-84FF-E1FBB72A07E6}" type="pres">
      <dgm:prSet presAssocID="{70C8F407-155A-493E-9316-45070DE26150}" presName="parentText" presStyleLbl="node1" presStyleIdx="2" presStyleCnt="3">
        <dgm:presLayoutVars>
          <dgm:chMax val="0"/>
          <dgm:bulletEnabled val="1"/>
        </dgm:presLayoutVars>
      </dgm:prSet>
      <dgm:spPr/>
    </dgm:pt>
  </dgm:ptLst>
  <dgm:cxnLst>
    <dgm:cxn modelId="{2E500F15-2FAA-487B-B38A-3E5495707811}" srcId="{5661D269-43E7-486E-AA8F-529EDDF3D562}" destId="{58170586-96A5-43F8-A2D8-3AE3DA970CE3}" srcOrd="1" destOrd="0" parTransId="{4E29EC40-06E0-4DA5-B204-80BE86745BFC}" sibTransId="{809AF454-9690-4D51-961E-462BAF352E6E}"/>
    <dgm:cxn modelId="{0342E61F-F3FA-405B-BAAA-701D23AC207B}" srcId="{5661D269-43E7-486E-AA8F-529EDDF3D562}" destId="{468F3556-12E9-4CC6-90DD-224193ED05FC}" srcOrd="0" destOrd="0" parTransId="{6F915773-7F5C-4622-8FF3-430ACB9DF3F4}" sibTransId="{22B5CCDA-986C-4941-87E4-91FB427487D4}"/>
    <dgm:cxn modelId="{E841A931-CBFC-440E-9682-A73CA1D2C0CA}" srcId="{5661D269-43E7-486E-AA8F-529EDDF3D562}" destId="{70C8F407-155A-493E-9316-45070DE26150}" srcOrd="2" destOrd="0" parTransId="{C820AB22-0671-48EE-B825-6AC32ACBD3B1}" sibTransId="{167F1F16-3BD6-41E0-8B96-CF748C59CDA8}"/>
    <dgm:cxn modelId="{E3A31155-403B-47BB-A633-60C656FD8B6E}" type="presOf" srcId="{70C8F407-155A-493E-9316-45070DE26150}" destId="{3F865D7F-D6F4-48A4-84FF-E1FBB72A07E6}" srcOrd="0" destOrd="0" presId="urn:microsoft.com/office/officeart/2005/8/layout/vList2"/>
    <dgm:cxn modelId="{19B54093-67F0-49F9-AAE9-FCAD25B5F85C}" type="presOf" srcId="{58170586-96A5-43F8-A2D8-3AE3DA970CE3}" destId="{07DB0652-F9CD-47FE-8561-20D553F2D43B}" srcOrd="0" destOrd="0" presId="urn:microsoft.com/office/officeart/2005/8/layout/vList2"/>
    <dgm:cxn modelId="{E03D6798-5A93-4D5A-95EE-1E75DB889F23}" type="presOf" srcId="{5661D269-43E7-486E-AA8F-529EDDF3D562}" destId="{31458DA4-A10C-41DD-B5A2-157D274A2E0C}" srcOrd="0" destOrd="0" presId="urn:microsoft.com/office/officeart/2005/8/layout/vList2"/>
    <dgm:cxn modelId="{8EF6EAE8-0A7C-47DA-85A1-3C7450347139}" type="presOf" srcId="{468F3556-12E9-4CC6-90DD-224193ED05FC}" destId="{17E6860F-01A4-4293-8E94-9848A22811AF}" srcOrd="0" destOrd="0" presId="urn:microsoft.com/office/officeart/2005/8/layout/vList2"/>
    <dgm:cxn modelId="{732F0ABC-34EF-4413-AE40-5B1CA965FF91}" type="presParOf" srcId="{31458DA4-A10C-41DD-B5A2-157D274A2E0C}" destId="{17E6860F-01A4-4293-8E94-9848A22811AF}" srcOrd="0" destOrd="0" presId="urn:microsoft.com/office/officeart/2005/8/layout/vList2"/>
    <dgm:cxn modelId="{D2146B4A-7596-4943-B649-CD89B6AD1732}" type="presParOf" srcId="{31458DA4-A10C-41DD-B5A2-157D274A2E0C}" destId="{38FB8D30-CF81-4D39-BF2E-3837F4E1FB45}" srcOrd="1" destOrd="0" presId="urn:microsoft.com/office/officeart/2005/8/layout/vList2"/>
    <dgm:cxn modelId="{B09A8785-CFCC-4170-A03D-0A767E46ED41}" type="presParOf" srcId="{31458DA4-A10C-41DD-B5A2-157D274A2E0C}" destId="{07DB0652-F9CD-47FE-8561-20D553F2D43B}" srcOrd="2" destOrd="0" presId="urn:microsoft.com/office/officeart/2005/8/layout/vList2"/>
    <dgm:cxn modelId="{FC851442-34BB-46D8-B59B-2658DF8615BA}" type="presParOf" srcId="{31458DA4-A10C-41DD-B5A2-157D274A2E0C}" destId="{067E3AB6-7210-4F31-9BDC-71D459383E8A}" srcOrd="3" destOrd="0" presId="urn:microsoft.com/office/officeart/2005/8/layout/vList2"/>
    <dgm:cxn modelId="{5B7C04B9-4FB5-4EDA-AEE9-0FB17E947B78}" type="presParOf" srcId="{31458DA4-A10C-41DD-B5A2-157D274A2E0C}" destId="{3F865D7F-D6F4-48A4-84FF-E1FBB72A07E6}"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1D269-43E7-486E-AA8F-529EDDF3D562}"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468F3556-12E9-4CC6-90DD-224193ED05FC}">
      <dgm:prSet custT="1"/>
      <dgm:spPr>
        <a:solidFill>
          <a:schemeClr val="bg1"/>
        </a:solidFill>
        <a:ln>
          <a:solidFill>
            <a:srgbClr val="332F60"/>
          </a:solidFill>
        </a:ln>
      </dgm:spPr>
      <dgm:t>
        <a:bodyPr/>
        <a:lstStyle/>
        <a:p>
          <a:pPr algn="ctr"/>
          <a:endPar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Building positive and honest working relationships – overt messages about attendance, being consistently clear about expectations</a:t>
          </a:r>
          <a:r>
            <a:rPr lang="en-GB" sz="18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algn="l"/>
          <a:endParaRPr lang="en-US" sz="18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6F915773-7F5C-4622-8FF3-430ACB9DF3F4}" type="parTrans" cxnId="{0342E61F-F3FA-405B-BAAA-701D23AC207B}">
      <dgm:prSet/>
      <dgm:spPr/>
      <dgm:t>
        <a:bodyPr/>
        <a:lstStyle/>
        <a:p>
          <a:endParaRPr lang="en-US" sz="1800"/>
        </a:p>
      </dgm:t>
    </dgm:pt>
    <dgm:pt modelId="{22B5CCDA-986C-4941-87E4-91FB427487D4}" type="sibTrans" cxnId="{0342E61F-F3FA-405B-BAAA-701D23AC207B}">
      <dgm:prSet/>
      <dgm:spPr/>
      <dgm:t>
        <a:bodyPr/>
        <a:lstStyle/>
        <a:p>
          <a:endParaRPr lang="en-US" sz="1800"/>
        </a:p>
      </dgm:t>
    </dgm:pt>
    <dgm:pt modelId="{58170586-96A5-43F8-A2D8-3AE3DA970CE3}">
      <dgm:prSet custT="1"/>
      <dgm:spPr>
        <a:solidFill>
          <a:schemeClr val="bg1"/>
        </a:solidFill>
        <a:ln>
          <a:solidFill>
            <a:srgbClr val="332F60"/>
          </a:solidFill>
        </a:ln>
      </dgm:spPr>
      <dgm:t>
        <a:bodyPr/>
        <a:lstStyle/>
        <a:p>
          <a:pPr algn="l"/>
          <a:endParaRPr lang="en-GB" sz="18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Having high expectations for all pupils - ‘</a:t>
          </a:r>
          <a:r>
            <a:rPr lang="en-GB" sz="2000" b="0" i="1"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Sometimes it’s about making sure parents understand it’s the child’s right to attend, not their right to keep their child at home</a:t>
          </a: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 </a:t>
          </a:r>
        </a:p>
        <a:p>
          <a:pPr algn="l"/>
          <a:endParaRPr lang="en-US" sz="18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4E29EC40-06E0-4DA5-B204-80BE86745BFC}" type="parTrans" cxnId="{2E500F15-2FAA-487B-B38A-3E5495707811}">
      <dgm:prSet/>
      <dgm:spPr/>
      <dgm:t>
        <a:bodyPr/>
        <a:lstStyle/>
        <a:p>
          <a:endParaRPr lang="en-US" sz="1800"/>
        </a:p>
      </dgm:t>
    </dgm:pt>
    <dgm:pt modelId="{809AF454-9690-4D51-961E-462BAF352E6E}" type="sibTrans" cxnId="{2E500F15-2FAA-487B-B38A-3E5495707811}">
      <dgm:prSet/>
      <dgm:spPr/>
      <dgm:t>
        <a:bodyPr/>
        <a:lstStyle/>
        <a:p>
          <a:endParaRPr lang="en-US" sz="1800"/>
        </a:p>
      </dgm:t>
    </dgm:pt>
    <dgm:pt modelId="{70C8F407-155A-493E-9316-45070DE26150}">
      <dgm:prSet custT="1"/>
      <dgm:spPr>
        <a:solidFill>
          <a:schemeClr val="bg1"/>
        </a:solidFill>
        <a:ln>
          <a:solidFill>
            <a:srgbClr val="332F60"/>
          </a:solidFill>
        </a:ln>
      </dgm:spPr>
      <dgm:t>
        <a:bodyPr/>
        <a:lstStyle/>
        <a:p>
          <a:pPr algn="ctr"/>
          <a:endPar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r>
            <a:rPr lang="en-GB" sz="2000" b="0" i="1"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80%; that’s good right?</a:t>
          </a: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 Challenging misconceptions about what good attendance is</a:t>
          </a:r>
          <a:r>
            <a:rPr lang="en-GB" sz="18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a:t>
          </a:r>
        </a:p>
        <a:p>
          <a:pPr algn="l"/>
          <a:endParaRPr lang="en-US" sz="18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C820AB22-0671-48EE-B825-6AC32ACBD3B1}" type="parTrans" cxnId="{E841A931-CBFC-440E-9682-A73CA1D2C0CA}">
      <dgm:prSet/>
      <dgm:spPr/>
      <dgm:t>
        <a:bodyPr/>
        <a:lstStyle/>
        <a:p>
          <a:endParaRPr lang="en-US" sz="1800"/>
        </a:p>
      </dgm:t>
    </dgm:pt>
    <dgm:pt modelId="{167F1F16-3BD6-41E0-8B96-CF748C59CDA8}" type="sibTrans" cxnId="{E841A931-CBFC-440E-9682-A73CA1D2C0CA}">
      <dgm:prSet/>
      <dgm:spPr/>
      <dgm:t>
        <a:bodyPr/>
        <a:lstStyle/>
        <a:p>
          <a:endParaRPr lang="en-US" sz="1800"/>
        </a:p>
      </dgm:t>
    </dgm:pt>
    <dgm:pt modelId="{68FFF82E-E1C6-448D-9BCB-20A3283E4966}">
      <dgm:prSet custT="1"/>
      <dgm:spPr>
        <a:solidFill>
          <a:schemeClr val="bg1"/>
        </a:solidFill>
        <a:ln>
          <a:solidFill>
            <a:srgbClr val="332F60"/>
          </a:solidFill>
        </a:ln>
      </dgm:spPr>
      <dgm:t>
        <a:bodyPr/>
        <a:lstStyle/>
        <a:p>
          <a:pPr algn="ct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Tenacity - ‘</a:t>
          </a:r>
          <a:r>
            <a:rPr lang="en-GB" sz="2000" b="0" i="1"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It’s about parents knowing that we are not going to let go</a:t>
          </a: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algn="l"/>
          <a:endParaRPr lang="en-US" sz="18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796DC31-9E67-4C17-B9D0-8C9C420D18E5}" type="parTrans" cxnId="{95B19316-BDD0-4ECC-AE85-8B719ADB1F89}">
      <dgm:prSet/>
      <dgm:spPr/>
      <dgm:t>
        <a:bodyPr/>
        <a:lstStyle/>
        <a:p>
          <a:endParaRPr lang="en-US" sz="1800"/>
        </a:p>
      </dgm:t>
    </dgm:pt>
    <dgm:pt modelId="{05F60176-CB1E-4F0E-9A98-376AA32E824F}" type="sibTrans" cxnId="{95B19316-BDD0-4ECC-AE85-8B719ADB1F89}">
      <dgm:prSet/>
      <dgm:spPr/>
      <dgm:t>
        <a:bodyPr/>
        <a:lstStyle/>
        <a:p>
          <a:endParaRPr lang="en-US" sz="1800"/>
        </a:p>
      </dgm:t>
    </dgm:pt>
    <dgm:pt modelId="{EE445A2E-8A11-4D3F-924A-590C23C331A9}">
      <dgm:prSet custT="1"/>
      <dgm:spPr>
        <a:solidFill>
          <a:schemeClr val="bg1"/>
        </a:solidFill>
        <a:ln>
          <a:solidFill>
            <a:srgbClr val="332F60"/>
          </a:solidFill>
        </a:ln>
      </dgm:spPr>
      <dgm:t>
        <a:bodyPr/>
        <a:lstStyle/>
        <a:p>
          <a:pPr algn="ctr"/>
          <a:endPar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Raising expectations and celebrating good attendance, improvements in attendance and achievement.</a:t>
          </a:r>
        </a:p>
        <a:p>
          <a:pPr algn="l"/>
          <a:endParaRPr lang="en-US" sz="18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C526FA6-5180-435A-982F-948641BCAE49}" type="parTrans" cxnId="{40E3DF62-E520-4AD7-886F-F2759B6635C9}">
      <dgm:prSet/>
      <dgm:spPr/>
      <dgm:t>
        <a:bodyPr/>
        <a:lstStyle/>
        <a:p>
          <a:endParaRPr lang="en-US" sz="1800"/>
        </a:p>
      </dgm:t>
    </dgm:pt>
    <dgm:pt modelId="{46B2D6D6-7C27-47F7-9001-6CCFF4EB223F}" type="sibTrans" cxnId="{40E3DF62-E520-4AD7-886F-F2759B6635C9}">
      <dgm:prSet/>
      <dgm:spPr/>
      <dgm:t>
        <a:bodyPr/>
        <a:lstStyle/>
        <a:p>
          <a:endParaRPr lang="en-US" sz="1800"/>
        </a:p>
      </dgm:t>
    </dgm:pt>
    <dgm:pt modelId="{31458DA4-A10C-41DD-B5A2-157D274A2E0C}" type="pres">
      <dgm:prSet presAssocID="{5661D269-43E7-486E-AA8F-529EDDF3D562}" presName="linear" presStyleCnt="0">
        <dgm:presLayoutVars>
          <dgm:animLvl val="lvl"/>
          <dgm:resizeHandles val="exact"/>
        </dgm:presLayoutVars>
      </dgm:prSet>
      <dgm:spPr/>
    </dgm:pt>
    <dgm:pt modelId="{17E6860F-01A4-4293-8E94-9848A22811AF}" type="pres">
      <dgm:prSet presAssocID="{468F3556-12E9-4CC6-90DD-224193ED05FC}" presName="parentText" presStyleLbl="node1" presStyleIdx="0" presStyleCnt="5" custLinFactY="-617" custLinFactNeighborX="-298" custLinFactNeighborY="-100000">
        <dgm:presLayoutVars>
          <dgm:chMax val="0"/>
          <dgm:bulletEnabled val="1"/>
        </dgm:presLayoutVars>
      </dgm:prSet>
      <dgm:spPr/>
    </dgm:pt>
    <dgm:pt modelId="{38FB8D30-CF81-4D39-BF2E-3837F4E1FB45}" type="pres">
      <dgm:prSet presAssocID="{22B5CCDA-986C-4941-87E4-91FB427487D4}" presName="spacer" presStyleCnt="0"/>
      <dgm:spPr/>
    </dgm:pt>
    <dgm:pt modelId="{07DB0652-F9CD-47FE-8561-20D553F2D43B}" type="pres">
      <dgm:prSet presAssocID="{58170586-96A5-43F8-A2D8-3AE3DA970CE3}" presName="parentText" presStyleLbl="node1" presStyleIdx="1" presStyleCnt="5">
        <dgm:presLayoutVars>
          <dgm:chMax val="0"/>
          <dgm:bulletEnabled val="1"/>
        </dgm:presLayoutVars>
      </dgm:prSet>
      <dgm:spPr/>
    </dgm:pt>
    <dgm:pt modelId="{067E3AB6-7210-4F31-9BDC-71D459383E8A}" type="pres">
      <dgm:prSet presAssocID="{809AF454-9690-4D51-961E-462BAF352E6E}" presName="spacer" presStyleCnt="0"/>
      <dgm:spPr/>
    </dgm:pt>
    <dgm:pt modelId="{3F865D7F-D6F4-48A4-84FF-E1FBB72A07E6}" type="pres">
      <dgm:prSet presAssocID="{70C8F407-155A-493E-9316-45070DE26150}" presName="parentText" presStyleLbl="node1" presStyleIdx="2" presStyleCnt="5">
        <dgm:presLayoutVars>
          <dgm:chMax val="0"/>
          <dgm:bulletEnabled val="1"/>
        </dgm:presLayoutVars>
      </dgm:prSet>
      <dgm:spPr/>
    </dgm:pt>
    <dgm:pt modelId="{718B2F2A-3AA3-42DA-91D8-7459FD9A2C71}" type="pres">
      <dgm:prSet presAssocID="{167F1F16-3BD6-41E0-8B96-CF748C59CDA8}" presName="spacer" presStyleCnt="0"/>
      <dgm:spPr/>
    </dgm:pt>
    <dgm:pt modelId="{CA0C23ED-08F6-4AE6-9809-3C40D8B2B089}" type="pres">
      <dgm:prSet presAssocID="{68FFF82E-E1C6-448D-9BCB-20A3283E4966}" presName="parentText" presStyleLbl="node1" presStyleIdx="3" presStyleCnt="5">
        <dgm:presLayoutVars>
          <dgm:chMax val="0"/>
          <dgm:bulletEnabled val="1"/>
        </dgm:presLayoutVars>
      </dgm:prSet>
      <dgm:spPr/>
    </dgm:pt>
    <dgm:pt modelId="{37B73435-9426-49E4-A260-657776594D00}" type="pres">
      <dgm:prSet presAssocID="{05F60176-CB1E-4F0E-9A98-376AA32E824F}" presName="spacer" presStyleCnt="0"/>
      <dgm:spPr/>
    </dgm:pt>
    <dgm:pt modelId="{741C40F2-19F3-4B26-9D29-06046AE7C631}" type="pres">
      <dgm:prSet presAssocID="{EE445A2E-8A11-4D3F-924A-590C23C331A9}" presName="parentText" presStyleLbl="node1" presStyleIdx="4" presStyleCnt="5">
        <dgm:presLayoutVars>
          <dgm:chMax val="0"/>
          <dgm:bulletEnabled val="1"/>
        </dgm:presLayoutVars>
      </dgm:prSet>
      <dgm:spPr/>
    </dgm:pt>
  </dgm:ptLst>
  <dgm:cxnLst>
    <dgm:cxn modelId="{2E500F15-2FAA-487B-B38A-3E5495707811}" srcId="{5661D269-43E7-486E-AA8F-529EDDF3D562}" destId="{58170586-96A5-43F8-A2D8-3AE3DA970CE3}" srcOrd="1" destOrd="0" parTransId="{4E29EC40-06E0-4DA5-B204-80BE86745BFC}" sibTransId="{809AF454-9690-4D51-961E-462BAF352E6E}"/>
    <dgm:cxn modelId="{95B19316-BDD0-4ECC-AE85-8B719ADB1F89}" srcId="{5661D269-43E7-486E-AA8F-529EDDF3D562}" destId="{68FFF82E-E1C6-448D-9BCB-20A3283E4966}" srcOrd="3" destOrd="0" parTransId="{1796DC31-9E67-4C17-B9D0-8C9C420D18E5}" sibTransId="{05F60176-CB1E-4F0E-9A98-376AA32E824F}"/>
    <dgm:cxn modelId="{0342E61F-F3FA-405B-BAAA-701D23AC207B}" srcId="{5661D269-43E7-486E-AA8F-529EDDF3D562}" destId="{468F3556-12E9-4CC6-90DD-224193ED05FC}" srcOrd="0" destOrd="0" parTransId="{6F915773-7F5C-4622-8FF3-430ACB9DF3F4}" sibTransId="{22B5CCDA-986C-4941-87E4-91FB427487D4}"/>
    <dgm:cxn modelId="{E841A931-CBFC-440E-9682-A73CA1D2C0CA}" srcId="{5661D269-43E7-486E-AA8F-529EDDF3D562}" destId="{70C8F407-155A-493E-9316-45070DE26150}" srcOrd="2" destOrd="0" parTransId="{C820AB22-0671-48EE-B825-6AC32ACBD3B1}" sibTransId="{167F1F16-3BD6-41E0-8B96-CF748C59CDA8}"/>
    <dgm:cxn modelId="{40E3DF62-E520-4AD7-886F-F2759B6635C9}" srcId="{5661D269-43E7-486E-AA8F-529EDDF3D562}" destId="{EE445A2E-8A11-4D3F-924A-590C23C331A9}" srcOrd="4" destOrd="0" parTransId="{1C526FA6-5180-435A-982F-948641BCAE49}" sibTransId="{46B2D6D6-7C27-47F7-9001-6CCFF4EB223F}"/>
    <dgm:cxn modelId="{6006D473-5F9E-49AA-ACCF-A743A82F3D8E}" type="presOf" srcId="{68FFF82E-E1C6-448D-9BCB-20A3283E4966}" destId="{CA0C23ED-08F6-4AE6-9809-3C40D8B2B089}" srcOrd="0" destOrd="0" presId="urn:microsoft.com/office/officeart/2005/8/layout/vList2"/>
    <dgm:cxn modelId="{E3A31155-403B-47BB-A633-60C656FD8B6E}" type="presOf" srcId="{70C8F407-155A-493E-9316-45070DE26150}" destId="{3F865D7F-D6F4-48A4-84FF-E1FBB72A07E6}" srcOrd="0" destOrd="0" presId="urn:microsoft.com/office/officeart/2005/8/layout/vList2"/>
    <dgm:cxn modelId="{19B54093-67F0-49F9-AAE9-FCAD25B5F85C}" type="presOf" srcId="{58170586-96A5-43F8-A2D8-3AE3DA970CE3}" destId="{07DB0652-F9CD-47FE-8561-20D553F2D43B}" srcOrd="0" destOrd="0" presId="urn:microsoft.com/office/officeart/2005/8/layout/vList2"/>
    <dgm:cxn modelId="{FF96FD93-9144-4EE7-A31A-0F3CD4757FF1}" type="presOf" srcId="{EE445A2E-8A11-4D3F-924A-590C23C331A9}" destId="{741C40F2-19F3-4B26-9D29-06046AE7C631}" srcOrd="0" destOrd="0" presId="urn:microsoft.com/office/officeart/2005/8/layout/vList2"/>
    <dgm:cxn modelId="{E03D6798-5A93-4D5A-95EE-1E75DB889F23}" type="presOf" srcId="{5661D269-43E7-486E-AA8F-529EDDF3D562}" destId="{31458DA4-A10C-41DD-B5A2-157D274A2E0C}" srcOrd="0" destOrd="0" presId="urn:microsoft.com/office/officeart/2005/8/layout/vList2"/>
    <dgm:cxn modelId="{8EF6EAE8-0A7C-47DA-85A1-3C7450347139}" type="presOf" srcId="{468F3556-12E9-4CC6-90DD-224193ED05FC}" destId="{17E6860F-01A4-4293-8E94-9848A22811AF}" srcOrd="0" destOrd="0" presId="urn:microsoft.com/office/officeart/2005/8/layout/vList2"/>
    <dgm:cxn modelId="{732F0ABC-34EF-4413-AE40-5B1CA965FF91}" type="presParOf" srcId="{31458DA4-A10C-41DD-B5A2-157D274A2E0C}" destId="{17E6860F-01A4-4293-8E94-9848A22811AF}" srcOrd="0" destOrd="0" presId="urn:microsoft.com/office/officeart/2005/8/layout/vList2"/>
    <dgm:cxn modelId="{D2146B4A-7596-4943-B649-CD89B6AD1732}" type="presParOf" srcId="{31458DA4-A10C-41DD-B5A2-157D274A2E0C}" destId="{38FB8D30-CF81-4D39-BF2E-3837F4E1FB45}" srcOrd="1" destOrd="0" presId="urn:microsoft.com/office/officeart/2005/8/layout/vList2"/>
    <dgm:cxn modelId="{B09A8785-CFCC-4170-A03D-0A767E46ED41}" type="presParOf" srcId="{31458DA4-A10C-41DD-B5A2-157D274A2E0C}" destId="{07DB0652-F9CD-47FE-8561-20D553F2D43B}" srcOrd="2" destOrd="0" presId="urn:microsoft.com/office/officeart/2005/8/layout/vList2"/>
    <dgm:cxn modelId="{FC851442-34BB-46D8-B59B-2658DF8615BA}" type="presParOf" srcId="{31458DA4-A10C-41DD-B5A2-157D274A2E0C}" destId="{067E3AB6-7210-4F31-9BDC-71D459383E8A}" srcOrd="3" destOrd="0" presId="urn:microsoft.com/office/officeart/2005/8/layout/vList2"/>
    <dgm:cxn modelId="{5B7C04B9-4FB5-4EDA-AEE9-0FB17E947B78}" type="presParOf" srcId="{31458DA4-A10C-41DD-B5A2-157D274A2E0C}" destId="{3F865D7F-D6F4-48A4-84FF-E1FBB72A07E6}" srcOrd="4" destOrd="0" presId="urn:microsoft.com/office/officeart/2005/8/layout/vList2"/>
    <dgm:cxn modelId="{9AD16E6F-5183-4F70-8B4C-627E36354A8E}" type="presParOf" srcId="{31458DA4-A10C-41DD-B5A2-157D274A2E0C}" destId="{718B2F2A-3AA3-42DA-91D8-7459FD9A2C71}" srcOrd="5" destOrd="0" presId="urn:microsoft.com/office/officeart/2005/8/layout/vList2"/>
    <dgm:cxn modelId="{99F95590-CE08-4B48-8F95-4E0D828C7891}" type="presParOf" srcId="{31458DA4-A10C-41DD-B5A2-157D274A2E0C}" destId="{CA0C23ED-08F6-4AE6-9809-3C40D8B2B089}" srcOrd="6" destOrd="0" presId="urn:microsoft.com/office/officeart/2005/8/layout/vList2"/>
    <dgm:cxn modelId="{0FD7E491-BE00-4F2C-805A-BD73F85EE09E}" type="presParOf" srcId="{31458DA4-A10C-41DD-B5A2-157D274A2E0C}" destId="{37B73435-9426-49E4-A260-657776594D00}" srcOrd="7" destOrd="0" presId="urn:microsoft.com/office/officeart/2005/8/layout/vList2"/>
    <dgm:cxn modelId="{9B56B48A-53D4-4E08-A3FB-BB7E05D9084F}" type="presParOf" srcId="{31458DA4-A10C-41DD-B5A2-157D274A2E0C}" destId="{741C40F2-19F3-4B26-9D29-06046AE7C631}" srcOrd="8" destOrd="0" presId="urn:microsoft.com/office/officeart/2005/8/layout/vList2"/>
  </dgm:cxnLst>
  <dgm:bg/>
  <dgm:whole>
    <a:ln>
      <a:solidFill>
        <a:srgbClr val="332F60"/>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61D269-43E7-486E-AA8F-529EDDF3D562}"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en-US"/>
        </a:p>
      </dgm:t>
    </dgm:pt>
    <dgm:pt modelId="{468F3556-12E9-4CC6-90DD-224193ED05FC}">
      <dgm:prSet custT="1"/>
      <dgm:spPr>
        <a:solidFill>
          <a:schemeClr val="bg1"/>
        </a:solidFill>
        <a:ln>
          <a:solidFill>
            <a:srgbClr val="332F60"/>
          </a:solidFill>
        </a:ln>
      </dgm:spPr>
      <dgm:t>
        <a:bodyPr/>
        <a:lstStyle/>
        <a:p>
          <a:pPr algn="ctr"/>
          <a:endPar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Senior Leadership Team to have a positive presence</a:t>
          </a:r>
        </a:p>
        <a:p>
          <a:pPr algn="l"/>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6F915773-7F5C-4622-8FF3-430ACB9DF3F4}" type="parTrans" cxnId="{0342E61F-F3FA-405B-BAAA-701D23AC207B}">
      <dgm:prSet/>
      <dgm:spPr/>
      <dgm:t>
        <a:bodyPr/>
        <a:lstStyle/>
        <a:p>
          <a:endParaRPr lang="en-US" sz="2000"/>
        </a:p>
      </dgm:t>
    </dgm:pt>
    <dgm:pt modelId="{22B5CCDA-986C-4941-87E4-91FB427487D4}" type="sibTrans" cxnId="{0342E61F-F3FA-405B-BAAA-701D23AC207B}">
      <dgm:prSet/>
      <dgm:spPr/>
      <dgm:t>
        <a:bodyPr/>
        <a:lstStyle/>
        <a:p>
          <a:endParaRPr lang="en-US" sz="2000"/>
        </a:p>
      </dgm:t>
    </dgm:pt>
    <dgm:pt modelId="{58170586-96A5-43F8-A2D8-3AE3DA970CE3}">
      <dgm:prSet custT="1"/>
      <dgm:spPr>
        <a:solidFill>
          <a:schemeClr val="bg1"/>
        </a:solidFill>
        <a:ln>
          <a:solidFill>
            <a:srgbClr val="332F60"/>
          </a:solidFill>
        </a:ln>
      </dgm:spPr>
      <dgm:t>
        <a:bodyPr/>
        <a:lstStyle/>
        <a:p>
          <a:pPr algn="l"/>
          <a:endParaRPr lang="en-GB" sz="20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Staff to praise and notice any pupil who is often absent when in school </a:t>
          </a:r>
        </a:p>
        <a:p>
          <a:pPr algn="l"/>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4E29EC40-06E0-4DA5-B204-80BE86745BFC}" type="parTrans" cxnId="{2E500F15-2FAA-487B-B38A-3E5495707811}">
      <dgm:prSet/>
      <dgm:spPr/>
      <dgm:t>
        <a:bodyPr/>
        <a:lstStyle/>
        <a:p>
          <a:endParaRPr lang="en-US" sz="2000"/>
        </a:p>
      </dgm:t>
    </dgm:pt>
    <dgm:pt modelId="{809AF454-9690-4D51-961E-462BAF352E6E}" type="sibTrans" cxnId="{2E500F15-2FAA-487B-B38A-3E5495707811}">
      <dgm:prSet/>
      <dgm:spPr/>
      <dgm:t>
        <a:bodyPr/>
        <a:lstStyle/>
        <a:p>
          <a:endParaRPr lang="en-US" sz="2000"/>
        </a:p>
      </dgm:t>
    </dgm:pt>
    <dgm:pt modelId="{70C8F407-155A-493E-9316-45070DE26150}">
      <dgm:prSet custT="1"/>
      <dgm:spPr>
        <a:solidFill>
          <a:schemeClr val="bg1"/>
        </a:solidFill>
        <a:ln>
          <a:solidFill>
            <a:srgbClr val="332F60"/>
          </a:solidFill>
        </a:ln>
      </dgm:spPr>
      <dgm:t>
        <a:bodyPr/>
        <a:lstStyle/>
        <a:p>
          <a:pPr algn="l"/>
          <a:endParaRPr lang="en-GB"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Raise expectations and celebrate good attendance, improvements in attendance and achievement</a:t>
          </a:r>
        </a:p>
        <a:p>
          <a:pPr algn="l"/>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C820AB22-0671-48EE-B825-6AC32ACBD3B1}" type="parTrans" cxnId="{E841A931-CBFC-440E-9682-A73CA1D2C0CA}">
      <dgm:prSet/>
      <dgm:spPr/>
      <dgm:t>
        <a:bodyPr/>
        <a:lstStyle/>
        <a:p>
          <a:endParaRPr lang="en-US" sz="2000"/>
        </a:p>
      </dgm:t>
    </dgm:pt>
    <dgm:pt modelId="{167F1F16-3BD6-41E0-8B96-CF748C59CDA8}" type="sibTrans" cxnId="{E841A931-CBFC-440E-9682-A73CA1D2C0CA}">
      <dgm:prSet/>
      <dgm:spPr/>
      <dgm:t>
        <a:bodyPr/>
        <a:lstStyle/>
        <a:p>
          <a:endParaRPr lang="en-US" sz="2000"/>
        </a:p>
      </dgm:t>
    </dgm:pt>
    <dgm:pt modelId="{68FFF82E-E1C6-448D-9BCB-20A3283E4966}">
      <dgm:prSet custT="1"/>
      <dgm:spPr>
        <a:solidFill>
          <a:schemeClr val="bg1"/>
        </a:solidFill>
        <a:ln>
          <a:solidFill>
            <a:srgbClr val="332F60"/>
          </a:solidFill>
        </a:ln>
      </dgm:spPr>
      <dgm:t>
        <a:bodyPr/>
        <a:lstStyle/>
        <a:p>
          <a:pPr algn="ctr"/>
          <a:endPar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Take time to listen and find out what the problem is</a:t>
          </a:r>
        </a:p>
        <a:p>
          <a:pPr algn="l"/>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796DC31-9E67-4C17-B9D0-8C9C420D18E5}" type="parTrans" cxnId="{95B19316-BDD0-4ECC-AE85-8B719ADB1F89}">
      <dgm:prSet/>
      <dgm:spPr/>
      <dgm:t>
        <a:bodyPr/>
        <a:lstStyle/>
        <a:p>
          <a:endParaRPr lang="en-US" sz="2000"/>
        </a:p>
      </dgm:t>
    </dgm:pt>
    <dgm:pt modelId="{05F60176-CB1E-4F0E-9A98-376AA32E824F}" type="sibTrans" cxnId="{95B19316-BDD0-4ECC-AE85-8B719ADB1F89}">
      <dgm:prSet/>
      <dgm:spPr/>
      <dgm:t>
        <a:bodyPr/>
        <a:lstStyle/>
        <a:p>
          <a:endParaRPr lang="en-US" sz="2000"/>
        </a:p>
      </dgm:t>
    </dgm:pt>
    <dgm:pt modelId="{EE445A2E-8A11-4D3F-924A-590C23C331A9}">
      <dgm:prSet custT="1"/>
      <dgm:spPr>
        <a:solidFill>
          <a:schemeClr val="bg1"/>
        </a:solidFill>
        <a:ln>
          <a:solidFill>
            <a:srgbClr val="332F60"/>
          </a:solidFill>
        </a:ln>
      </dgm:spPr>
      <dgm:t>
        <a:bodyPr/>
        <a:lstStyle/>
        <a:p>
          <a:pPr algn="ctr"/>
          <a:endPar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algn="ctr"/>
          <a:r>
            <a:rPr lang="en-GB" sz="2400" b="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Have the ‘right people’ in place</a:t>
          </a:r>
        </a:p>
        <a:p>
          <a:pPr algn="l"/>
          <a:endParaRPr lang="en-US" sz="2000" b="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gm:t>
    </dgm:pt>
    <dgm:pt modelId="{1C526FA6-5180-435A-982F-948641BCAE49}" type="parTrans" cxnId="{40E3DF62-E520-4AD7-886F-F2759B6635C9}">
      <dgm:prSet/>
      <dgm:spPr/>
      <dgm:t>
        <a:bodyPr/>
        <a:lstStyle/>
        <a:p>
          <a:endParaRPr lang="en-US" sz="2000"/>
        </a:p>
      </dgm:t>
    </dgm:pt>
    <dgm:pt modelId="{46B2D6D6-7C27-47F7-9001-6CCFF4EB223F}" type="sibTrans" cxnId="{40E3DF62-E520-4AD7-886F-F2759B6635C9}">
      <dgm:prSet/>
      <dgm:spPr/>
      <dgm:t>
        <a:bodyPr/>
        <a:lstStyle/>
        <a:p>
          <a:endParaRPr lang="en-US" sz="2000"/>
        </a:p>
      </dgm:t>
    </dgm:pt>
    <dgm:pt modelId="{31458DA4-A10C-41DD-B5A2-157D274A2E0C}" type="pres">
      <dgm:prSet presAssocID="{5661D269-43E7-486E-AA8F-529EDDF3D562}" presName="linear" presStyleCnt="0">
        <dgm:presLayoutVars>
          <dgm:animLvl val="lvl"/>
          <dgm:resizeHandles val="exact"/>
        </dgm:presLayoutVars>
      </dgm:prSet>
      <dgm:spPr/>
    </dgm:pt>
    <dgm:pt modelId="{17E6860F-01A4-4293-8E94-9848A22811AF}" type="pres">
      <dgm:prSet presAssocID="{468F3556-12E9-4CC6-90DD-224193ED05FC}" presName="parentText" presStyleLbl="node1" presStyleIdx="0" presStyleCnt="5" custLinFactNeighborX="0" custLinFactNeighborY="-15401">
        <dgm:presLayoutVars>
          <dgm:chMax val="0"/>
          <dgm:bulletEnabled val="1"/>
        </dgm:presLayoutVars>
      </dgm:prSet>
      <dgm:spPr/>
    </dgm:pt>
    <dgm:pt modelId="{38FB8D30-CF81-4D39-BF2E-3837F4E1FB45}" type="pres">
      <dgm:prSet presAssocID="{22B5CCDA-986C-4941-87E4-91FB427487D4}" presName="spacer" presStyleCnt="0"/>
      <dgm:spPr/>
    </dgm:pt>
    <dgm:pt modelId="{07DB0652-F9CD-47FE-8561-20D553F2D43B}" type="pres">
      <dgm:prSet presAssocID="{58170586-96A5-43F8-A2D8-3AE3DA970CE3}" presName="parentText" presStyleLbl="node1" presStyleIdx="1" presStyleCnt="5">
        <dgm:presLayoutVars>
          <dgm:chMax val="0"/>
          <dgm:bulletEnabled val="1"/>
        </dgm:presLayoutVars>
      </dgm:prSet>
      <dgm:spPr/>
    </dgm:pt>
    <dgm:pt modelId="{067E3AB6-7210-4F31-9BDC-71D459383E8A}" type="pres">
      <dgm:prSet presAssocID="{809AF454-9690-4D51-961E-462BAF352E6E}" presName="spacer" presStyleCnt="0"/>
      <dgm:spPr/>
    </dgm:pt>
    <dgm:pt modelId="{3F865D7F-D6F4-48A4-84FF-E1FBB72A07E6}" type="pres">
      <dgm:prSet presAssocID="{70C8F407-155A-493E-9316-45070DE26150}" presName="parentText" presStyleLbl="node1" presStyleIdx="2" presStyleCnt="5">
        <dgm:presLayoutVars>
          <dgm:chMax val="0"/>
          <dgm:bulletEnabled val="1"/>
        </dgm:presLayoutVars>
      </dgm:prSet>
      <dgm:spPr/>
    </dgm:pt>
    <dgm:pt modelId="{718B2F2A-3AA3-42DA-91D8-7459FD9A2C71}" type="pres">
      <dgm:prSet presAssocID="{167F1F16-3BD6-41E0-8B96-CF748C59CDA8}" presName="spacer" presStyleCnt="0"/>
      <dgm:spPr/>
    </dgm:pt>
    <dgm:pt modelId="{CA0C23ED-08F6-4AE6-9809-3C40D8B2B089}" type="pres">
      <dgm:prSet presAssocID="{68FFF82E-E1C6-448D-9BCB-20A3283E4966}" presName="parentText" presStyleLbl="node1" presStyleIdx="3" presStyleCnt="5">
        <dgm:presLayoutVars>
          <dgm:chMax val="0"/>
          <dgm:bulletEnabled val="1"/>
        </dgm:presLayoutVars>
      </dgm:prSet>
      <dgm:spPr/>
    </dgm:pt>
    <dgm:pt modelId="{37B73435-9426-49E4-A260-657776594D00}" type="pres">
      <dgm:prSet presAssocID="{05F60176-CB1E-4F0E-9A98-376AA32E824F}" presName="spacer" presStyleCnt="0"/>
      <dgm:spPr/>
    </dgm:pt>
    <dgm:pt modelId="{741C40F2-19F3-4B26-9D29-06046AE7C631}" type="pres">
      <dgm:prSet presAssocID="{EE445A2E-8A11-4D3F-924A-590C23C331A9}" presName="parentText" presStyleLbl="node1" presStyleIdx="4" presStyleCnt="5">
        <dgm:presLayoutVars>
          <dgm:chMax val="0"/>
          <dgm:bulletEnabled val="1"/>
        </dgm:presLayoutVars>
      </dgm:prSet>
      <dgm:spPr/>
    </dgm:pt>
  </dgm:ptLst>
  <dgm:cxnLst>
    <dgm:cxn modelId="{2E500F15-2FAA-487B-B38A-3E5495707811}" srcId="{5661D269-43E7-486E-AA8F-529EDDF3D562}" destId="{58170586-96A5-43F8-A2D8-3AE3DA970CE3}" srcOrd="1" destOrd="0" parTransId="{4E29EC40-06E0-4DA5-B204-80BE86745BFC}" sibTransId="{809AF454-9690-4D51-961E-462BAF352E6E}"/>
    <dgm:cxn modelId="{95B19316-BDD0-4ECC-AE85-8B719ADB1F89}" srcId="{5661D269-43E7-486E-AA8F-529EDDF3D562}" destId="{68FFF82E-E1C6-448D-9BCB-20A3283E4966}" srcOrd="3" destOrd="0" parTransId="{1796DC31-9E67-4C17-B9D0-8C9C420D18E5}" sibTransId="{05F60176-CB1E-4F0E-9A98-376AA32E824F}"/>
    <dgm:cxn modelId="{0342E61F-F3FA-405B-BAAA-701D23AC207B}" srcId="{5661D269-43E7-486E-AA8F-529EDDF3D562}" destId="{468F3556-12E9-4CC6-90DD-224193ED05FC}" srcOrd="0" destOrd="0" parTransId="{6F915773-7F5C-4622-8FF3-430ACB9DF3F4}" sibTransId="{22B5CCDA-986C-4941-87E4-91FB427487D4}"/>
    <dgm:cxn modelId="{E841A931-CBFC-440E-9682-A73CA1D2C0CA}" srcId="{5661D269-43E7-486E-AA8F-529EDDF3D562}" destId="{70C8F407-155A-493E-9316-45070DE26150}" srcOrd="2" destOrd="0" parTransId="{C820AB22-0671-48EE-B825-6AC32ACBD3B1}" sibTransId="{167F1F16-3BD6-41E0-8B96-CF748C59CDA8}"/>
    <dgm:cxn modelId="{40E3DF62-E520-4AD7-886F-F2759B6635C9}" srcId="{5661D269-43E7-486E-AA8F-529EDDF3D562}" destId="{EE445A2E-8A11-4D3F-924A-590C23C331A9}" srcOrd="4" destOrd="0" parTransId="{1C526FA6-5180-435A-982F-948641BCAE49}" sibTransId="{46B2D6D6-7C27-47F7-9001-6CCFF4EB223F}"/>
    <dgm:cxn modelId="{6006D473-5F9E-49AA-ACCF-A743A82F3D8E}" type="presOf" srcId="{68FFF82E-E1C6-448D-9BCB-20A3283E4966}" destId="{CA0C23ED-08F6-4AE6-9809-3C40D8B2B089}" srcOrd="0" destOrd="0" presId="urn:microsoft.com/office/officeart/2005/8/layout/vList2"/>
    <dgm:cxn modelId="{E3A31155-403B-47BB-A633-60C656FD8B6E}" type="presOf" srcId="{70C8F407-155A-493E-9316-45070DE26150}" destId="{3F865D7F-D6F4-48A4-84FF-E1FBB72A07E6}" srcOrd="0" destOrd="0" presId="urn:microsoft.com/office/officeart/2005/8/layout/vList2"/>
    <dgm:cxn modelId="{19B54093-67F0-49F9-AAE9-FCAD25B5F85C}" type="presOf" srcId="{58170586-96A5-43F8-A2D8-3AE3DA970CE3}" destId="{07DB0652-F9CD-47FE-8561-20D553F2D43B}" srcOrd="0" destOrd="0" presId="urn:microsoft.com/office/officeart/2005/8/layout/vList2"/>
    <dgm:cxn modelId="{FF96FD93-9144-4EE7-A31A-0F3CD4757FF1}" type="presOf" srcId="{EE445A2E-8A11-4D3F-924A-590C23C331A9}" destId="{741C40F2-19F3-4B26-9D29-06046AE7C631}" srcOrd="0" destOrd="0" presId="urn:microsoft.com/office/officeart/2005/8/layout/vList2"/>
    <dgm:cxn modelId="{E03D6798-5A93-4D5A-95EE-1E75DB889F23}" type="presOf" srcId="{5661D269-43E7-486E-AA8F-529EDDF3D562}" destId="{31458DA4-A10C-41DD-B5A2-157D274A2E0C}" srcOrd="0" destOrd="0" presId="urn:microsoft.com/office/officeart/2005/8/layout/vList2"/>
    <dgm:cxn modelId="{8EF6EAE8-0A7C-47DA-85A1-3C7450347139}" type="presOf" srcId="{468F3556-12E9-4CC6-90DD-224193ED05FC}" destId="{17E6860F-01A4-4293-8E94-9848A22811AF}" srcOrd="0" destOrd="0" presId="urn:microsoft.com/office/officeart/2005/8/layout/vList2"/>
    <dgm:cxn modelId="{732F0ABC-34EF-4413-AE40-5B1CA965FF91}" type="presParOf" srcId="{31458DA4-A10C-41DD-B5A2-157D274A2E0C}" destId="{17E6860F-01A4-4293-8E94-9848A22811AF}" srcOrd="0" destOrd="0" presId="urn:microsoft.com/office/officeart/2005/8/layout/vList2"/>
    <dgm:cxn modelId="{D2146B4A-7596-4943-B649-CD89B6AD1732}" type="presParOf" srcId="{31458DA4-A10C-41DD-B5A2-157D274A2E0C}" destId="{38FB8D30-CF81-4D39-BF2E-3837F4E1FB45}" srcOrd="1" destOrd="0" presId="urn:microsoft.com/office/officeart/2005/8/layout/vList2"/>
    <dgm:cxn modelId="{B09A8785-CFCC-4170-A03D-0A767E46ED41}" type="presParOf" srcId="{31458DA4-A10C-41DD-B5A2-157D274A2E0C}" destId="{07DB0652-F9CD-47FE-8561-20D553F2D43B}" srcOrd="2" destOrd="0" presId="urn:microsoft.com/office/officeart/2005/8/layout/vList2"/>
    <dgm:cxn modelId="{FC851442-34BB-46D8-B59B-2658DF8615BA}" type="presParOf" srcId="{31458DA4-A10C-41DD-B5A2-157D274A2E0C}" destId="{067E3AB6-7210-4F31-9BDC-71D459383E8A}" srcOrd="3" destOrd="0" presId="urn:microsoft.com/office/officeart/2005/8/layout/vList2"/>
    <dgm:cxn modelId="{5B7C04B9-4FB5-4EDA-AEE9-0FB17E947B78}" type="presParOf" srcId="{31458DA4-A10C-41DD-B5A2-157D274A2E0C}" destId="{3F865D7F-D6F4-48A4-84FF-E1FBB72A07E6}" srcOrd="4" destOrd="0" presId="urn:microsoft.com/office/officeart/2005/8/layout/vList2"/>
    <dgm:cxn modelId="{9AD16E6F-5183-4F70-8B4C-627E36354A8E}" type="presParOf" srcId="{31458DA4-A10C-41DD-B5A2-157D274A2E0C}" destId="{718B2F2A-3AA3-42DA-91D8-7459FD9A2C71}" srcOrd="5" destOrd="0" presId="urn:microsoft.com/office/officeart/2005/8/layout/vList2"/>
    <dgm:cxn modelId="{99F95590-CE08-4B48-8F95-4E0D828C7891}" type="presParOf" srcId="{31458DA4-A10C-41DD-B5A2-157D274A2E0C}" destId="{CA0C23ED-08F6-4AE6-9809-3C40D8B2B089}" srcOrd="6" destOrd="0" presId="urn:microsoft.com/office/officeart/2005/8/layout/vList2"/>
    <dgm:cxn modelId="{0FD7E491-BE00-4F2C-805A-BD73F85EE09E}" type="presParOf" srcId="{31458DA4-A10C-41DD-B5A2-157D274A2E0C}" destId="{37B73435-9426-49E4-A260-657776594D00}" srcOrd="7" destOrd="0" presId="urn:microsoft.com/office/officeart/2005/8/layout/vList2"/>
    <dgm:cxn modelId="{9B56B48A-53D4-4E08-A3FB-BB7E05D9084F}" type="presParOf" srcId="{31458DA4-A10C-41DD-B5A2-157D274A2E0C}" destId="{741C40F2-19F3-4B26-9D29-06046AE7C631}"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0EB914-7124-4B99-83F7-169A00FF1A3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5142919C-11B7-4BC6-A4FC-8622A8AEA483}">
      <dgm:prSet phldrT="[Text]" custT="1"/>
      <dgm:spPr>
        <a:xfrm>
          <a:off x="1354666" y="0"/>
          <a:ext cx="5418667" cy="541866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b="1">
              <a:solidFill>
                <a:sysClr val="window" lastClr="FFFFFF"/>
              </a:solidFill>
              <a:latin typeface="Rockwell" panose="02060603020205020403" pitchFamily="18" charset="77"/>
              <a:ea typeface="+mn-ea"/>
              <a:cs typeface="+mn-cs"/>
            </a:rPr>
            <a:t>Neighbourhood</a:t>
          </a:r>
        </a:p>
      </dgm:t>
    </dgm:pt>
    <dgm:pt modelId="{3CBEA34F-FBBF-425A-B30D-F298828E5FC8}" type="parTrans" cxnId="{CE9EC2C8-1776-45B4-9D60-43DAFEEE8A82}">
      <dgm:prSet/>
      <dgm:spPr/>
      <dgm:t>
        <a:bodyPr/>
        <a:lstStyle/>
        <a:p>
          <a:endParaRPr lang="en-GB"/>
        </a:p>
      </dgm:t>
    </dgm:pt>
    <dgm:pt modelId="{4363FE2A-2789-4493-8CE4-681C6EF85A17}" type="sibTrans" cxnId="{CE9EC2C8-1776-45B4-9D60-43DAFEEE8A82}">
      <dgm:prSet/>
      <dgm:spPr/>
      <dgm:t>
        <a:bodyPr/>
        <a:lstStyle/>
        <a:p>
          <a:endParaRPr lang="en-GB"/>
        </a:p>
      </dgm:t>
    </dgm:pt>
    <dgm:pt modelId="{CE8CE579-8170-4A05-B51A-2A8F5C93CD89}">
      <dgm:prSet phldrT="[Text]" custT="1"/>
      <dgm:spPr>
        <a:xfrm>
          <a:off x="2167466" y="1625600"/>
          <a:ext cx="3793066" cy="37930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a:solidFill>
                <a:sysClr val="window" lastClr="FFFFFF"/>
              </a:solidFill>
              <a:latin typeface="Rockwell" panose="02060603020205020403" pitchFamily="18" charset="77"/>
              <a:ea typeface="+mn-ea"/>
              <a:cs typeface="+mn-cs"/>
            </a:rPr>
            <a:t>Peer Group</a:t>
          </a:r>
        </a:p>
      </dgm:t>
    </dgm:pt>
    <dgm:pt modelId="{2A82AF1D-7704-40FC-B8DE-244994F10FBE}" type="parTrans" cxnId="{3B4AD99C-B99D-426A-8D90-04D21A6146EA}">
      <dgm:prSet/>
      <dgm:spPr/>
      <dgm:t>
        <a:bodyPr/>
        <a:lstStyle/>
        <a:p>
          <a:endParaRPr lang="en-GB"/>
        </a:p>
      </dgm:t>
    </dgm:pt>
    <dgm:pt modelId="{8B08F2E7-E3C6-4D88-9CD9-9A29ACCCF711}" type="sibTrans" cxnId="{3B4AD99C-B99D-426A-8D90-04D21A6146EA}">
      <dgm:prSet/>
      <dgm:spPr/>
      <dgm:t>
        <a:bodyPr/>
        <a:lstStyle/>
        <a:p>
          <a:endParaRPr lang="en-GB"/>
        </a:p>
      </dgm:t>
    </dgm:pt>
    <dgm:pt modelId="{37F56E14-8806-408C-A705-EA82359B2516}">
      <dgm:prSet phldrT="[Text]" custT="1"/>
      <dgm:spPr>
        <a:xfrm>
          <a:off x="2573866" y="2438400"/>
          <a:ext cx="2980266" cy="29802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a:solidFill>
                <a:sysClr val="window" lastClr="FFFFFF"/>
              </a:solidFill>
              <a:latin typeface="Rockwell" panose="02060603020205020403" pitchFamily="18" charset="77"/>
              <a:ea typeface="+mn-ea"/>
              <a:cs typeface="+mn-cs"/>
            </a:rPr>
            <a:t>Home</a:t>
          </a:r>
        </a:p>
      </dgm:t>
    </dgm:pt>
    <dgm:pt modelId="{BF75516A-44F2-41C9-A69B-40D2319FA059}" type="parTrans" cxnId="{5ABBB4DB-0C5E-47B7-BD1D-EEC290BF4580}">
      <dgm:prSet/>
      <dgm:spPr/>
      <dgm:t>
        <a:bodyPr/>
        <a:lstStyle/>
        <a:p>
          <a:endParaRPr lang="en-GB"/>
        </a:p>
      </dgm:t>
    </dgm:pt>
    <dgm:pt modelId="{EA641F34-5559-4D81-8C75-8F0BE66574EC}" type="sibTrans" cxnId="{5ABBB4DB-0C5E-47B7-BD1D-EEC290BF4580}">
      <dgm:prSet/>
      <dgm:spPr/>
      <dgm:t>
        <a:bodyPr/>
        <a:lstStyle/>
        <a:p>
          <a:endParaRPr lang="en-GB"/>
        </a:p>
      </dgm:t>
    </dgm:pt>
    <dgm:pt modelId="{0870B96F-0089-47BE-8D26-DE57AF678E76}">
      <dgm:prSet phldrT="[Text]" custT="1"/>
      <dgm:spPr>
        <a:xfrm>
          <a:off x="2980266" y="3251200"/>
          <a:ext cx="2167466" cy="2167466"/>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a:solidFill>
                <a:sysClr val="window" lastClr="FFFFFF"/>
              </a:solidFill>
              <a:latin typeface="Rockwell" panose="02060603020205020403" pitchFamily="18" charset="77"/>
              <a:ea typeface="+mn-ea"/>
              <a:cs typeface="+mn-cs"/>
            </a:rPr>
            <a:t>Child</a:t>
          </a:r>
          <a:endParaRPr lang="en-GB" sz="2800" b="1">
            <a:solidFill>
              <a:sysClr val="window" lastClr="FFFFFF"/>
            </a:solidFill>
            <a:latin typeface="Rockwell" panose="02060603020205020403" pitchFamily="18" charset="77"/>
            <a:ea typeface="+mn-ea"/>
            <a:cs typeface="+mn-cs"/>
          </a:endParaRPr>
        </a:p>
      </dgm:t>
    </dgm:pt>
    <dgm:pt modelId="{723D63F4-FC41-4FB5-B887-FEF615B8E791}" type="parTrans" cxnId="{432AFFCA-6A03-4E26-A5EB-723E81A539FA}">
      <dgm:prSet/>
      <dgm:spPr/>
      <dgm:t>
        <a:bodyPr/>
        <a:lstStyle/>
        <a:p>
          <a:endParaRPr lang="en-GB"/>
        </a:p>
      </dgm:t>
    </dgm:pt>
    <dgm:pt modelId="{417BBD15-3F12-4010-A669-271A226EE8B0}" type="sibTrans" cxnId="{432AFFCA-6A03-4E26-A5EB-723E81A539FA}">
      <dgm:prSet/>
      <dgm:spPr/>
      <dgm:t>
        <a:bodyPr/>
        <a:lstStyle/>
        <a:p>
          <a:endParaRPr lang="en-GB"/>
        </a:p>
      </dgm:t>
    </dgm:pt>
    <dgm:pt modelId="{641F9987-B4CC-4D41-A0B7-E8995B3BBDA0}">
      <dgm:prSet custT="1"/>
      <dgm:spPr>
        <a:xfrm>
          <a:off x="1761066" y="812800"/>
          <a:ext cx="4605866" cy="46058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a:solidFill>
                <a:sysClr val="window" lastClr="FFFFFF"/>
              </a:solidFill>
              <a:latin typeface="Rockwell" panose="02060603020205020403" pitchFamily="18" charset="77"/>
              <a:ea typeface="+mn-ea"/>
              <a:cs typeface="+mn-cs"/>
            </a:rPr>
            <a:t>School</a:t>
          </a:r>
        </a:p>
      </dgm:t>
    </dgm:pt>
    <dgm:pt modelId="{64D35938-6AAF-426C-979D-9AD230B2D7D9}" type="parTrans" cxnId="{85A0DE4F-2617-488B-ACB8-BE4B5A4A1EEE}">
      <dgm:prSet/>
      <dgm:spPr/>
      <dgm:t>
        <a:bodyPr/>
        <a:lstStyle/>
        <a:p>
          <a:endParaRPr lang="en-GB"/>
        </a:p>
      </dgm:t>
    </dgm:pt>
    <dgm:pt modelId="{6D44BCD0-8E57-471E-98B5-181F0F6D917B}" type="sibTrans" cxnId="{85A0DE4F-2617-488B-ACB8-BE4B5A4A1EEE}">
      <dgm:prSet/>
      <dgm:spPr/>
      <dgm:t>
        <a:bodyPr/>
        <a:lstStyle/>
        <a:p>
          <a:endParaRPr lang="en-GB"/>
        </a:p>
      </dgm:t>
    </dgm:pt>
    <dgm:pt modelId="{DE801F9E-FD2D-4A3B-AB58-1B82933C221F}" type="pres">
      <dgm:prSet presAssocID="{580EB914-7124-4B99-83F7-169A00FF1A32}" presName="Name0" presStyleCnt="0">
        <dgm:presLayoutVars>
          <dgm:chMax val="7"/>
          <dgm:resizeHandles val="exact"/>
        </dgm:presLayoutVars>
      </dgm:prSet>
      <dgm:spPr/>
    </dgm:pt>
    <dgm:pt modelId="{7CD0B075-63B0-4263-89B9-D0848D15C261}" type="pres">
      <dgm:prSet presAssocID="{580EB914-7124-4B99-83F7-169A00FF1A32}" presName="comp1" presStyleCnt="0"/>
      <dgm:spPr/>
    </dgm:pt>
    <dgm:pt modelId="{6F49BA77-2630-460A-B5C5-AC26A9BA7083}" type="pres">
      <dgm:prSet presAssocID="{580EB914-7124-4B99-83F7-169A00FF1A32}" presName="circle1" presStyleLbl="node1" presStyleIdx="0" presStyleCnt="5"/>
      <dgm:spPr/>
    </dgm:pt>
    <dgm:pt modelId="{02EAB0E6-D12A-4427-BBEE-394787761BE2}" type="pres">
      <dgm:prSet presAssocID="{580EB914-7124-4B99-83F7-169A00FF1A32}" presName="c1text" presStyleLbl="node1" presStyleIdx="0" presStyleCnt="5">
        <dgm:presLayoutVars>
          <dgm:bulletEnabled val="1"/>
        </dgm:presLayoutVars>
      </dgm:prSet>
      <dgm:spPr/>
    </dgm:pt>
    <dgm:pt modelId="{EC688ACE-9ECE-4515-8CBA-1B16E44B867B}" type="pres">
      <dgm:prSet presAssocID="{580EB914-7124-4B99-83F7-169A00FF1A32}" presName="comp2" presStyleCnt="0"/>
      <dgm:spPr/>
    </dgm:pt>
    <dgm:pt modelId="{5B3BA34B-EA45-4945-BCD7-A774E5DDC746}" type="pres">
      <dgm:prSet presAssocID="{580EB914-7124-4B99-83F7-169A00FF1A32}" presName="circle2" presStyleLbl="node1" presStyleIdx="1" presStyleCnt="5"/>
      <dgm:spPr/>
    </dgm:pt>
    <dgm:pt modelId="{4BBD8971-8A8E-44CD-98F2-34AF72805F82}" type="pres">
      <dgm:prSet presAssocID="{580EB914-7124-4B99-83F7-169A00FF1A32}" presName="c2text" presStyleLbl="node1" presStyleIdx="1" presStyleCnt="5">
        <dgm:presLayoutVars>
          <dgm:bulletEnabled val="1"/>
        </dgm:presLayoutVars>
      </dgm:prSet>
      <dgm:spPr/>
    </dgm:pt>
    <dgm:pt modelId="{940A6A26-911E-4D28-B80F-C63981FE3270}" type="pres">
      <dgm:prSet presAssocID="{580EB914-7124-4B99-83F7-169A00FF1A32}" presName="comp3" presStyleCnt="0"/>
      <dgm:spPr/>
    </dgm:pt>
    <dgm:pt modelId="{A840FA83-9A4B-479E-BACC-F59AFCE146CD}" type="pres">
      <dgm:prSet presAssocID="{580EB914-7124-4B99-83F7-169A00FF1A32}" presName="circle3" presStyleLbl="node1" presStyleIdx="2" presStyleCnt="5"/>
      <dgm:spPr/>
    </dgm:pt>
    <dgm:pt modelId="{C85278C4-9912-4DD5-9C95-A85847A1575A}" type="pres">
      <dgm:prSet presAssocID="{580EB914-7124-4B99-83F7-169A00FF1A32}" presName="c3text" presStyleLbl="node1" presStyleIdx="2" presStyleCnt="5">
        <dgm:presLayoutVars>
          <dgm:bulletEnabled val="1"/>
        </dgm:presLayoutVars>
      </dgm:prSet>
      <dgm:spPr/>
    </dgm:pt>
    <dgm:pt modelId="{14C30EFA-870B-4D3C-B7A2-4E79D26D0B8D}" type="pres">
      <dgm:prSet presAssocID="{580EB914-7124-4B99-83F7-169A00FF1A32}" presName="comp4" presStyleCnt="0"/>
      <dgm:spPr/>
    </dgm:pt>
    <dgm:pt modelId="{488E7025-EBB5-4C73-8554-B238E622A86A}" type="pres">
      <dgm:prSet presAssocID="{580EB914-7124-4B99-83F7-169A00FF1A32}" presName="circle4" presStyleLbl="node1" presStyleIdx="3" presStyleCnt="5" custLinFactNeighborY="-1479"/>
      <dgm:spPr/>
    </dgm:pt>
    <dgm:pt modelId="{4140FD1A-28E9-42FD-8C07-8CB1BDAE9322}" type="pres">
      <dgm:prSet presAssocID="{580EB914-7124-4B99-83F7-169A00FF1A32}" presName="c4text" presStyleLbl="node1" presStyleIdx="3" presStyleCnt="5">
        <dgm:presLayoutVars>
          <dgm:bulletEnabled val="1"/>
        </dgm:presLayoutVars>
      </dgm:prSet>
      <dgm:spPr/>
    </dgm:pt>
    <dgm:pt modelId="{21BC7270-7D60-4E13-8B34-3CA91A59B617}" type="pres">
      <dgm:prSet presAssocID="{580EB914-7124-4B99-83F7-169A00FF1A32}" presName="comp5" presStyleCnt="0"/>
      <dgm:spPr/>
    </dgm:pt>
    <dgm:pt modelId="{3AF9631D-2755-44EB-A0E9-866E75FA749F}" type="pres">
      <dgm:prSet presAssocID="{580EB914-7124-4B99-83F7-169A00FF1A32}" presName="circle5" presStyleLbl="node1" presStyleIdx="4" presStyleCnt="5"/>
      <dgm:spPr/>
    </dgm:pt>
    <dgm:pt modelId="{BE6A56F6-290F-4239-8C72-DA232743CF78}" type="pres">
      <dgm:prSet presAssocID="{580EB914-7124-4B99-83F7-169A00FF1A32}" presName="c5text" presStyleLbl="node1" presStyleIdx="4" presStyleCnt="5">
        <dgm:presLayoutVars>
          <dgm:bulletEnabled val="1"/>
        </dgm:presLayoutVars>
      </dgm:prSet>
      <dgm:spPr/>
    </dgm:pt>
  </dgm:ptLst>
  <dgm:cxnLst>
    <dgm:cxn modelId="{D4E82A15-1336-4D27-9883-B2FC7CC615EB}" type="presOf" srcId="{0870B96F-0089-47BE-8D26-DE57AF678E76}" destId="{BE6A56F6-290F-4239-8C72-DA232743CF78}" srcOrd="1" destOrd="0" presId="urn:microsoft.com/office/officeart/2005/8/layout/venn2"/>
    <dgm:cxn modelId="{4BCCDE3D-E652-4D72-A1AC-F47F21162ED8}" type="presOf" srcId="{580EB914-7124-4B99-83F7-169A00FF1A32}" destId="{DE801F9E-FD2D-4A3B-AB58-1B82933C221F}" srcOrd="0" destOrd="0" presId="urn:microsoft.com/office/officeart/2005/8/layout/venn2"/>
    <dgm:cxn modelId="{321CBC6C-1D2D-49FC-B78E-65DB054AD215}" type="presOf" srcId="{5142919C-11B7-4BC6-A4FC-8622A8AEA483}" destId="{02EAB0E6-D12A-4427-BBEE-394787761BE2}" srcOrd="1" destOrd="0" presId="urn:microsoft.com/office/officeart/2005/8/layout/venn2"/>
    <dgm:cxn modelId="{85A0DE4F-2617-488B-ACB8-BE4B5A4A1EEE}" srcId="{580EB914-7124-4B99-83F7-169A00FF1A32}" destId="{641F9987-B4CC-4D41-A0B7-E8995B3BBDA0}" srcOrd="1" destOrd="0" parTransId="{64D35938-6AAF-426C-979D-9AD230B2D7D9}" sibTransId="{6D44BCD0-8E57-471E-98B5-181F0F6D917B}"/>
    <dgm:cxn modelId="{CB0EF858-7EE7-4F1E-9D72-F1AB9E955200}" type="presOf" srcId="{641F9987-B4CC-4D41-A0B7-E8995B3BBDA0}" destId="{5B3BA34B-EA45-4945-BCD7-A774E5DDC746}" srcOrd="0" destOrd="0" presId="urn:microsoft.com/office/officeart/2005/8/layout/venn2"/>
    <dgm:cxn modelId="{5BFC0B79-E2BA-48AC-BF8E-759C104EDA40}" type="presOf" srcId="{641F9987-B4CC-4D41-A0B7-E8995B3BBDA0}" destId="{4BBD8971-8A8E-44CD-98F2-34AF72805F82}" srcOrd="1" destOrd="0" presId="urn:microsoft.com/office/officeart/2005/8/layout/venn2"/>
    <dgm:cxn modelId="{2F89357E-B5BB-4D61-B485-01340AA1237A}" type="presOf" srcId="{37F56E14-8806-408C-A705-EA82359B2516}" destId="{488E7025-EBB5-4C73-8554-B238E622A86A}" srcOrd="0" destOrd="0" presId="urn:microsoft.com/office/officeart/2005/8/layout/venn2"/>
    <dgm:cxn modelId="{3D1DAB84-A884-40A5-ABD6-707D44D1A3FC}" type="presOf" srcId="{5142919C-11B7-4BC6-A4FC-8622A8AEA483}" destId="{6F49BA77-2630-460A-B5C5-AC26A9BA7083}" srcOrd="0" destOrd="0" presId="urn:microsoft.com/office/officeart/2005/8/layout/venn2"/>
    <dgm:cxn modelId="{62E20C94-F75E-40B2-8FD9-05A9AA353930}" type="presOf" srcId="{37F56E14-8806-408C-A705-EA82359B2516}" destId="{4140FD1A-28E9-42FD-8C07-8CB1BDAE9322}" srcOrd="1" destOrd="0" presId="urn:microsoft.com/office/officeart/2005/8/layout/venn2"/>
    <dgm:cxn modelId="{3B4AD99C-B99D-426A-8D90-04D21A6146EA}" srcId="{580EB914-7124-4B99-83F7-169A00FF1A32}" destId="{CE8CE579-8170-4A05-B51A-2A8F5C93CD89}" srcOrd="2" destOrd="0" parTransId="{2A82AF1D-7704-40FC-B8DE-244994F10FBE}" sibTransId="{8B08F2E7-E3C6-4D88-9CD9-9A29ACCCF711}"/>
    <dgm:cxn modelId="{3303FDBC-533D-4438-93B4-9981F1CFC1D2}" type="presOf" srcId="{0870B96F-0089-47BE-8D26-DE57AF678E76}" destId="{3AF9631D-2755-44EB-A0E9-866E75FA749F}" srcOrd="0" destOrd="0" presId="urn:microsoft.com/office/officeart/2005/8/layout/venn2"/>
    <dgm:cxn modelId="{CE9EC2C8-1776-45B4-9D60-43DAFEEE8A82}" srcId="{580EB914-7124-4B99-83F7-169A00FF1A32}" destId="{5142919C-11B7-4BC6-A4FC-8622A8AEA483}" srcOrd="0" destOrd="0" parTransId="{3CBEA34F-FBBF-425A-B30D-F298828E5FC8}" sibTransId="{4363FE2A-2789-4493-8CE4-681C6EF85A17}"/>
    <dgm:cxn modelId="{432AFFCA-6A03-4E26-A5EB-723E81A539FA}" srcId="{580EB914-7124-4B99-83F7-169A00FF1A32}" destId="{0870B96F-0089-47BE-8D26-DE57AF678E76}" srcOrd="4" destOrd="0" parTransId="{723D63F4-FC41-4FB5-B887-FEF615B8E791}" sibTransId="{417BBD15-3F12-4010-A669-271A226EE8B0}"/>
    <dgm:cxn modelId="{94E759DB-D63E-4631-A40B-FD521249A745}" type="presOf" srcId="{CE8CE579-8170-4A05-B51A-2A8F5C93CD89}" destId="{A840FA83-9A4B-479E-BACC-F59AFCE146CD}" srcOrd="0" destOrd="0" presId="urn:microsoft.com/office/officeart/2005/8/layout/venn2"/>
    <dgm:cxn modelId="{5ABBB4DB-0C5E-47B7-BD1D-EEC290BF4580}" srcId="{580EB914-7124-4B99-83F7-169A00FF1A32}" destId="{37F56E14-8806-408C-A705-EA82359B2516}" srcOrd="3" destOrd="0" parTransId="{BF75516A-44F2-41C9-A69B-40D2319FA059}" sibTransId="{EA641F34-5559-4D81-8C75-8F0BE66574EC}"/>
    <dgm:cxn modelId="{C94F83DE-C25B-44A5-96B3-9A49F265FEFC}" type="presOf" srcId="{CE8CE579-8170-4A05-B51A-2A8F5C93CD89}" destId="{C85278C4-9912-4DD5-9C95-A85847A1575A}" srcOrd="1" destOrd="0" presId="urn:microsoft.com/office/officeart/2005/8/layout/venn2"/>
    <dgm:cxn modelId="{7E1A61B7-1204-4422-9047-19DBED8EB5E0}" type="presParOf" srcId="{DE801F9E-FD2D-4A3B-AB58-1B82933C221F}" destId="{7CD0B075-63B0-4263-89B9-D0848D15C261}" srcOrd="0" destOrd="0" presId="urn:microsoft.com/office/officeart/2005/8/layout/venn2"/>
    <dgm:cxn modelId="{99247E16-A9EC-4F1C-8BFD-F2AD1B2BDE05}" type="presParOf" srcId="{7CD0B075-63B0-4263-89B9-D0848D15C261}" destId="{6F49BA77-2630-460A-B5C5-AC26A9BA7083}" srcOrd="0" destOrd="0" presId="urn:microsoft.com/office/officeart/2005/8/layout/venn2"/>
    <dgm:cxn modelId="{2E3EAFC0-D28F-4C81-B3FC-D4B82FE0E26D}" type="presParOf" srcId="{7CD0B075-63B0-4263-89B9-D0848D15C261}" destId="{02EAB0E6-D12A-4427-BBEE-394787761BE2}" srcOrd="1" destOrd="0" presId="urn:microsoft.com/office/officeart/2005/8/layout/venn2"/>
    <dgm:cxn modelId="{F36AB1B2-AE54-4CCC-86CD-B4F8855B1E8F}" type="presParOf" srcId="{DE801F9E-FD2D-4A3B-AB58-1B82933C221F}" destId="{EC688ACE-9ECE-4515-8CBA-1B16E44B867B}" srcOrd="1" destOrd="0" presId="urn:microsoft.com/office/officeart/2005/8/layout/venn2"/>
    <dgm:cxn modelId="{1A43CC57-9E0B-4567-A1D7-855FDB0C3F03}" type="presParOf" srcId="{EC688ACE-9ECE-4515-8CBA-1B16E44B867B}" destId="{5B3BA34B-EA45-4945-BCD7-A774E5DDC746}" srcOrd="0" destOrd="0" presId="urn:microsoft.com/office/officeart/2005/8/layout/venn2"/>
    <dgm:cxn modelId="{E5192FED-BE43-4A51-BD06-3E8A0C4CEF30}" type="presParOf" srcId="{EC688ACE-9ECE-4515-8CBA-1B16E44B867B}" destId="{4BBD8971-8A8E-44CD-98F2-34AF72805F82}" srcOrd="1" destOrd="0" presId="urn:microsoft.com/office/officeart/2005/8/layout/venn2"/>
    <dgm:cxn modelId="{454BEA8D-2C34-4FE0-9476-CE1BD91C1866}" type="presParOf" srcId="{DE801F9E-FD2D-4A3B-AB58-1B82933C221F}" destId="{940A6A26-911E-4D28-B80F-C63981FE3270}" srcOrd="2" destOrd="0" presId="urn:microsoft.com/office/officeart/2005/8/layout/venn2"/>
    <dgm:cxn modelId="{7DA209C7-EFCE-4851-9DA7-2E2EA8192A82}" type="presParOf" srcId="{940A6A26-911E-4D28-B80F-C63981FE3270}" destId="{A840FA83-9A4B-479E-BACC-F59AFCE146CD}" srcOrd="0" destOrd="0" presId="urn:microsoft.com/office/officeart/2005/8/layout/venn2"/>
    <dgm:cxn modelId="{10BE0B6A-8D39-4C68-9E1F-F81FB5BC0C13}" type="presParOf" srcId="{940A6A26-911E-4D28-B80F-C63981FE3270}" destId="{C85278C4-9912-4DD5-9C95-A85847A1575A}" srcOrd="1" destOrd="0" presId="urn:microsoft.com/office/officeart/2005/8/layout/venn2"/>
    <dgm:cxn modelId="{15C8267F-B01B-42C2-B3E0-C005B0184BE0}" type="presParOf" srcId="{DE801F9E-FD2D-4A3B-AB58-1B82933C221F}" destId="{14C30EFA-870B-4D3C-B7A2-4E79D26D0B8D}" srcOrd="3" destOrd="0" presId="urn:microsoft.com/office/officeart/2005/8/layout/venn2"/>
    <dgm:cxn modelId="{3D8C94CF-C71A-4E1C-8D68-EAA2AB25F726}" type="presParOf" srcId="{14C30EFA-870B-4D3C-B7A2-4E79D26D0B8D}" destId="{488E7025-EBB5-4C73-8554-B238E622A86A}" srcOrd="0" destOrd="0" presId="urn:microsoft.com/office/officeart/2005/8/layout/venn2"/>
    <dgm:cxn modelId="{10717D9D-6284-4FA8-A170-144F48A90217}" type="presParOf" srcId="{14C30EFA-870B-4D3C-B7A2-4E79D26D0B8D}" destId="{4140FD1A-28E9-42FD-8C07-8CB1BDAE9322}" srcOrd="1" destOrd="0" presId="urn:microsoft.com/office/officeart/2005/8/layout/venn2"/>
    <dgm:cxn modelId="{625D96C3-F4FE-48C6-AF58-0D53D7E9880B}" type="presParOf" srcId="{DE801F9E-FD2D-4A3B-AB58-1B82933C221F}" destId="{21BC7270-7D60-4E13-8B34-3CA91A59B617}" srcOrd="4" destOrd="0" presId="urn:microsoft.com/office/officeart/2005/8/layout/venn2"/>
    <dgm:cxn modelId="{E72984D9-CB31-4DCC-B37D-71C7B599D6E3}" type="presParOf" srcId="{21BC7270-7D60-4E13-8B34-3CA91A59B617}" destId="{3AF9631D-2755-44EB-A0E9-866E75FA749F}" srcOrd="0" destOrd="0" presId="urn:microsoft.com/office/officeart/2005/8/layout/venn2"/>
    <dgm:cxn modelId="{068FDA2C-191B-44B9-8D12-15744DF82871}" type="presParOf" srcId="{21BC7270-7D60-4E13-8B34-3CA91A59B617}" destId="{BE6A56F6-290F-4239-8C72-DA232743CF78}"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0EB914-7124-4B99-83F7-169A00FF1A3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5142919C-11B7-4BC6-A4FC-8622A8AEA483}">
      <dgm:prSet phldrT="[Text]" custT="1"/>
      <dgm:spPr>
        <a:xfrm>
          <a:off x="1354666" y="0"/>
          <a:ext cx="5418667" cy="541866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1400" b="1">
              <a:solidFill>
                <a:sysClr val="window" lastClr="FFFFFF"/>
              </a:solidFill>
              <a:latin typeface="Rockwell" panose="02060603020205020403" pitchFamily="18" charset="77"/>
              <a:ea typeface="+mn-ea"/>
              <a:cs typeface="+mn-cs"/>
            </a:rPr>
            <a:t>Neighbourhood</a:t>
          </a:r>
        </a:p>
      </dgm:t>
    </dgm:pt>
    <dgm:pt modelId="{3CBEA34F-FBBF-425A-B30D-F298828E5FC8}" type="parTrans" cxnId="{CE9EC2C8-1776-45B4-9D60-43DAFEEE8A82}">
      <dgm:prSet/>
      <dgm:spPr/>
      <dgm:t>
        <a:bodyPr/>
        <a:lstStyle/>
        <a:p>
          <a:endParaRPr lang="en-GB"/>
        </a:p>
      </dgm:t>
    </dgm:pt>
    <dgm:pt modelId="{4363FE2A-2789-4493-8CE4-681C6EF85A17}" type="sibTrans" cxnId="{CE9EC2C8-1776-45B4-9D60-43DAFEEE8A82}">
      <dgm:prSet/>
      <dgm:spPr/>
      <dgm:t>
        <a:bodyPr/>
        <a:lstStyle/>
        <a:p>
          <a:endParaRPr lang="en-GB"/>
        </a:p>
      </dgm:t>
    </dgm:pt>
    <dgm:pt modelId="{CE8CE579-8170-4A05-B51A-2A8F5C93CD89}">
      <dgm:prSet phldrT="[Text]" custT="1"/>
      <dgm:spPr>
        <a:xfrm>
          <a:off x="2167466" y="1625600"/>
          <a:ext cx="3793066" cy="37930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b="1">
              <a:solidFill>
                <a:sysClr val="window" lastClr="FFFFFF"/>
              </a:solidFill>
              <a:latin typeface="Rockwell" panose="02060603020205020403" pitchFamily="18" charset="77"/>
              <a:ea typeface="+mn-ea"/>
              <a:cs typeface="+mn-cs"/>
            </a:rPr>
            <a:t>Peer Group</a:t>
          </a:r>
        </a:p>
      </dgm:t>
    </dgm:pt>
    <dgm:pt modelId="{2A82AF1D-7704-40FC-B8DE-244994F10FBE}" type="parTrans" cxnId="{3B4AD99C-B99D-426A-8D90-04D21A6146EA}">
      <dgm:prSet/>
      <dgm:spPr/>
      <dgm:t>
        <a:bodyPr/>
        <a:lstStyle/>
        <a:p>
          <a:endParaRPr lang="en-GB"/>
        </a:p>
      </dgm:t>
    </dgm:pt>
    <dgm:pt modelId="{8B08F2E7-E3C6-4D88-9CD9-9A29ACCCF711}" type="sibTrans" cxnId="{3B4AD99C-B99D-426A-8D90-04D21A6146EA}">
      <dgm:prSet/>
      <dgm:spPr/>
      <dgm:t>
        <a:bodyPr/>
        <a:lstStyle/>
        <a:p>
          <a:endParaRPr lang="en-GB"/>
        </a:p>
      </dgm:t>
    </dgm:pt>
    <dgm:pt modelId="{37F56E14-8806-408C-A705-EA82359B2516}">
      <dgm:prSet phldrT="[Text]" custT="1"/>
      <dgm:spPr>
        <a:xfrm>
          <a:off x="2573866" y="2438400"/>
          <a:ext cx="2980266" cy="29802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a:solidFill>
                <a:sysClr val="window" lastClr="FFFFFF"/>
              </a:solidFill>
              <a:latin typeface="Rockwell" panose="02060603020205020403" pitchFamily="18" charset="77"/>
              <a:ea typeface="+mn-ea"/>
              <a:cs typeface="+mn-cs"/>
            </a:rPr>
            <a:t>Home</a:t>
          </a:r>
        </a:p>
      </dgm:t>
    </dgm:pt>
    <dgm:pt modelId="{BF75516A-44F2-41C9-A69B-40D2319FA059}" type="parTrans" cxnId="{5ABBB4DB-0C5E-47B7-BD1D-EEC290BF4580}">
      <dgm:prSet/>
      <dgm:spPr/>
      <dgm:t>
        <a:bodyPr/>
        <a:lstStyle/>
        <a:p>
          <a:endParaRPr lang="en-GB"/>
        </a:p>
      </dgm:t>
    </dgm:pt>
    <dgm:pt modelId="{EA641F34-5559-4D81-8C75-8F0BE66574EC}" type="sibTrans" cxnId="{5ABBB4DB-0C5E-47B7-BD1D-EEC290BF4580}">
      <dgm:prSet/>
      <dgm:spPr/>
      <dgm:t>
        <a:bodyPr/>
        <a:lstStyle/>
        <a:p>
          <a:endParaRPr lang="en-GB"/>
        </a:p>
      </dgm:t>
    </dgm:pt>
    <dgm:pt modelId="{0870B96F-0089-47BE-8D26-DE57AF678E76}">
      <dgm:prSet phldrT="[Text]" custT="1"/>
      <dgm:spPr>
        <a:xfrm>
          <a:off x="2980266" y="3251200"/>
          <a:ext cx="2167466" cy="2167466"/>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a:solidFill>
                <a:sysClr val="window" lastClr="FFFFFF"/>
              </a:solidFill>
              <a:latin typeface="Rockwell" panose="02060603020205020403" pitchFamily="18" charset="77"/>
              <a:ea typeface="+mn-ea"/>
              <a:cs typeface="+mn-cs"/>
            </a:rPr>
            <a:t>Child</a:t>
          </a:r>
          <a:endParaRPr lang="en-GB" sz="2800" b="1">
            <a:solidFill>
              <a:sysClr val="window" lastClr="FFFFFF"/>
            </a:solidFill>
            <a:latin typeface="Rockwell" panose="02060603020205020403" pitchFamily="18" charset="77"/>
            <a:ea typeface="+mn-ea"/>
            <a:cs typeface="+mn-cs"/>
          </a:endParaRPr>
        </a:p>
      </dgm:t>
    </dgm:pt>
    <dgm:pt modelId="{723D63F4-FC41-4FB5-B887-FEF615B8E791}" type="parTrans" cxnId="{432AFFCA-6A03-4E26-A5EB-723E81A539FA}">
      <dgm:prSet/>
      <dgm:spPr/>
      <dgm:t>
        <a:bodyPr/>
        <a:lstStyle/>
        <a:p>
          <a:endParaRPr lang="en-GB"/>
        </a:p>
      </dgm:t>
    </dgm:pt>
    <dgm:pt modelId="{417BBD15-3F12-4010-A669-271A226EE8B0}" type="sibTrans" cxnId="{432AFFCA-6A03-4E26-A5EB-723E81A539FA}">
      <dgm:prSet/>
      <dgm:spPr/>
      <dgm:t>
        <a:bodyPr/>
        <a:lstStyle/>
        <a:p>
          <a:endParaRPr lang="en-GB"/>
        </a:p>
      </dgm:t>
    </dgm:pt>
    <dgm:pt modelId="{641F9987-B4CC-4D41-A0B7-E8995B3BBDA0}">
      <dgm:prSet custT="1"/>
      <dgm:spPr>
        <a:xfrm>
          <a:off x="1761066" y="812800"/>
          <a:ext cx="4605866" cy="4605866"/>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400" b="1">
              <a:solidFill>
                <a:sysClr val="window" lastClr="FFFFFF"/>
              </a:solidFill>
              <a:latin typeface="Rockwell" panose="02060603020205020403" pitchFamily="18" charset="77"/>
              <a:ea typeface="+mn-ea"/>
              <a:cs typeface="+mn-cs"/>
            </a:rPr>
            <a:t>School</a:t>
          </a:r>
        </a:p>
      </dgm:t>
    </dgm:pt>
    <dgm:pt modelId="{64D35938-6AAF-426C-979D-9AD230B2D7D9}" type="parTrans" cxnId="{85A0DE4F-2617-488B-ACB8-BE4B5A4A1EEE}">
      <dgm:prSet/>
      <dgm:spPr/>
      <dgm:t>
        <a:bodyPr/>
        <a:lstStyle/>
        <a:p>
          <a:endParaRPr lang="en-GB"/>
        </a:p>
      </dgm:t>
    </dgm:pt>
    <dgm:pt modelId="{6D44BCD0-8E57-471E-98B5-181F0F6D917B}" type="sibTrans" cxnId="{85A0DE4F-2617-488B-ACB8-BE4B5A4A1EEE}">
      <dgm:prSet/>
      <dgm:spPr/>
      <dgm:t>
        <a:bodyPr/>
        <a:lstStyle/>
        <a:p>
          <a:endParaRPr lang="en-GB"/>
        </a:p>
      </dgm:t>
    </dgm:pt>
    <dgm:pt modelId="{DE801F9E-FD2D-4A3B-AB58-1B82933C221F}" type="pres">
      <dgm:prSet presAssocID="{580EB914-7124-4B99-83F7-169A00FF1A32}" presName="Name0" presStyleCnt="0">
        <dgm:presLayoutVars>
          <dgm:chMax val="7"/>
          <dgm:resizeHandles val="exact"/>
        </dgm:presLayoutVars>
      </dgm:prSet>
      <dgm:spPr/>
    </dgm:pt>
    <dgm:pt modelId="{7CD0B075-63B0-4263-89B9-D0848D15C261}" type="pres">
      <dgm:prSet presAssocID="{580EB914-7124-4B99-83F7-169A00FF1A32}" presName="comp1" presStyleCnt="0"/>
      <dgm:spPr/>
    </dgm:pt>
    <dgm:pt modelId="{6F49BA77-2630-460A-B5C5-AC26A9BA7083}" type="pres">
      <dgm:prSet presAssocID="{580EB914-7124-4B99-83F7-169A00FF1A32}" presName="circle1" presStyleLbl="node1" presStyleIdx="0" presStyleCnt="5"/>
      <dgm:spPr/>
    </dgm:pt>
    <dgm:pt modelId="{02EAB0E6-D12A-4427-BBEE-394787761BE2}" type="pres">
      <dgm:prSet presAssocID="{580EB914-7124-4B99-83F7-169A00FF1A32}" presName="c1text" presStyleLbl="node1" presStyleIdx="0" presStyleCnt="5">
        <dgm:presLayoutVars>
          <dgm:bulletEnabled val="1"/>
        </dgm:presLayoutVars>
      </dgm:prSet>
      <dgm:spPr/>
    </dgm:pt>
    <dgm:pt modelId="{EC688ACE-9ECE-4515-8CBA-1B16E44B867B}" type="pres">
      <dgm:prSet presAssocID="{580EB914-7124-4B99-83F7-169A00FF1A32}" presName="comp2" presStyleCnt="0"/>
      <dgm:spPr/>
    </dgm:pt>
    <dgm:pt modelId="{5B3BA34B-EA45-4945-BCD7-A774E5DDC746}" type="pres">
      <dgm:prSet presAssocID="{580EB914-7124-4B99-83F7-169A00FF1A32}" presName="circle2" presStyleLbl="node1" presStyleIdx="1" presStyleCnt="5"/>
      <dgm:spPr/>
    </dgm:pt>
    <dgm:pt modelId="{4BBD8971-8A8E-44CD-98F2-34AF72805F82}" type="pres">
      <dgm:prSet presAssocID="{580EB914-7124-4B99-83F7-169A00FF1A32}" presName="c2text" presStyleLbl="node1" presStyleIdx="1" presStyleCnt="5">
        <dgm:presLayoutVars>
          <dgm:bulletEnabled val="1"/>
        </dgm:presLayoutVars>
      </dgm:prSet>
      <dgm:spPr/>
    </dgm:pt>
    <dgm:pt modelId="{940A6A26-911E-4D28-B80F-C63981FE3270}" type="pres">
      <dgm:prSet presAssocID="{580EB914-7124-4B99-83F7-169A00FF1A32}" presName="comp3" presStyleCnt="0"/>
      <dgm:spPr/>
    </dgm:pt>
    <dgm:pt modelId="{A840FA83-9A4B-479E-BACC-F59AFCE146CD}" type="pres">
      <dgm:prSet presAssocID="{580EB914-7124-4B99-83F7-169A00FF1A32}" presName="circle3" presStyleLbl="node1" presStyleIdx="2" presStyleCnt="5"/>
      <dgm:spPr/>
    </dgm:pt>
    <dgm:pt modelId="{C85278C4-9912-4DD5-9C95-A85847A1575A}" type="pres">
      <dgm:prSet presAssocID="{580EB914-7124-4B99-83F7-169A00FF1A32}" presName="c3text" presStyleLbl="node1" presStyleIdx="2" presStyleCnt="5">
        <dgm:presLayoutVars>
          <dgm:bulletEnabled val="1"/>
        </dgm:presLayoutVars>
      </dgm:prSet>
      <dgm:spPr/>
    </dgm:pt>
    <dgm:pt modelId="{14C30EFA-870B-4D3C-B7A2-4E79D26D0B8D}" type="pres">
      <dgm:prSet presAssocID="{580EB914-7124-4B99-83F7-169A00FF1A32}" presName="comp4" presStyleCnt="0"/>
      <dgm:spPr/>
    </dgm:pt>
    <dgm:pt modelId="{488E7025-EBB5-4C73-8554-B238E622A86A}" type="pres">
      <dgm:prSet presAssocID="{580EB914-7124-4B99-83F7-169A00FF1A32}" presName="circle4" presStyleLbl="node1" presStyleIdx="3" presStyleCnt="5" custLinFactNeighborY="-1479"/>
      <dgm:spPr/>
    </dgm:pt>
    <dgm:pt modelId="{4140FD1A-28E9-42FD-8C07-8CB1BDAE9322}" type="pres">
      <dgm:prSet presAssocID="{580EB914-7124-4B99-83F7-169A00FF1A32}" presName="c4text" presStyleLbl="node1" presStyleIdx="3" presStyleCnt="5">
        <dgm:presLayoutVars>
          <dgm:bulletEnabled val="1"/>
        </dgm:presLayoutVars>
      </dgm:prSet>
      <dgm:spPr/>
    </dgm:pt>
    <dgm:pt modelId="{21BC7270-7D60-4E13-8B34-3CA91A59B617}" type="pres">
      <dgm:prSet presAssocID="{580EB914-7124-4B99-83F7-169A00FF1A32}" presName="comp5" presStyleCnt="0"/>
      <dgm:spPr/>
    </dgm:pt>
    <dgm:pt modelId="{3AF9631D-2755-44EB-A0E9-866E75FA749F}" type="pres">
      <dgm:prSet presAssocID="{580EB914-7124-4B99-83F7-169A00FF1A32}" presName="circle5" presStyleLbl="node1" presStyleIdx="4" presStyleCnt="5"/>
      <dgm:spPr/>
    </dgm:pt>
    <dgm:pt modelId="{BE6A56F6-290F-4239-8C72-DA232743CF78}" type="pres">
      <dgm:prSet presAssocID="{580EB914-7124-4B99-83F7-169A00FF1A32}" presName="c5text" presStyleLbl="node1" presStyleIdx="4" presStyleCnt="5">
        <dgm:presLayoutVars>
          <dgm:bulletEnabled val="1"/>
        </dgm:presLayoutVars>
      </dgm:prSet>
      <dgm:spPr/>
    </dgm:pt>
  </dgm:ptLst>
  <dgm:cxnLst>
    <dgm:cxn modelId="{D4E82A15-1336-4D27-9883-B2FC7CC615EB}" type="presOf" srcId="{0870B96F-0089-47BE-8D26-DE57AF678E76}" destId="{BE6A56F6-290F-4239-8C72-DA232743CF78}" srcOrd="1" destOrd="0" presId="urn:microsoft.com/office/officeart/2005/8/layout/venn2"/>
    <dgm:cxn modelId="{4BCCDE3D-E652-4D72-A1AC-F47F21162ED8}" type="presOf" srcId="{580EB914-7124-4B99-83F7-169A00FF1A32}" destId="{DE801F9E-FD2D-4A3B-AB58-1B82933C221F}" srcOrd="0" destOrd="0" presId="urn:microsoft.com/office/officeart/2005/8/layout/venn2"/>
    <dgm:cxn modelId="{321CBC6C-1D2D-49FC-B78E-65DB054AD215}" type="presOf" srcId="{5142919C-11B7-4BC6-A4FC-8622A8AEA483}" destId="{02EAB0E6-D12A-4427-BBEE-394787761BE2}" srcOrd="1" destOrd="0" presId="urn:microsoft.com/office/officeart/2005/8/layout/venn2"/>
    <dgm:cxn modelId="{85A0DE4F-2617-488B-ACB8-BE4B5A4A1EEE}" srcId="{580EB914-7124-4B99-83F7-169A00FF1A32}" destId="{641F9987-B4CC-4D41-A0B7-E8995B3BBDA0}" srcOrd="1" destOrd="0" parTransId="{64D35938-6AAF-426C-979D-9AD230B2D7D9}" sibTransId="{6D44BCD0-8E57-471E-98B5-181F0F6D917B}"/>
    <dgm:cxn modelId="{CB0EF858-7EE7-4F1E-9D72-F1AB9E955200}" type="presOf" srcId="{641F9987-B4CC-4D41-A0B7-E8995B3BBDA0}" destId="{5B3BA34B-EA45-4945-BCD7-A774E5DDC746}" srcOrd="0" destOrd="0" presId="urn:microsoft.com/office/officeart/2005/8/layout/venn2"/>
    <dgm:cxn modelId="{5BFC0B79-E2BA-48AC-BF8E-759C104EDA40}" type="presOf" srcId="{641F9987-B4CC-4D41-A0B7-E8995B3BBDA0}" destId="{4BBD8971-8A8E-44CD-98F2-34AF72805F82}" srcOrd="1" destOrd="0" presId="urn:microsoft.com/office/officeart/2005/8/layout/venn2"/>
    <dgm:cxn modelId="{2F89357E-B5BB-4D61-B485-01340AA1237A}" type="presOf" srcId="{37F56E14-8806-408C-A705-EA82359B2516}" destId="{488E7025-EBB5-4C73-8554-B238E622A86A}" srcOrd="0" destOrd="0" presId="urn:microsoft.com/office/officeart/2005/8/layout/venn2"/>
    <dgm:cxn modelId="{3D1DAB84-A884-40A5-ABD6-707D44D1A3FC}" type="presOf" srcId="{5142919C-11B7-4BC6-A4FC-8622A8AEA483}" destId="{6F49BA77-2630-460A-B5C5-AC26A9BA7083}" srcOrd="0" destOrd="0" presId="urn:microsoft.com/office/officeart/2005/8/layout/venn2"/>
    <dgm:cxn modelId="{62E20C94-F75E-40B2-8FD9-05A9AA353930}" type="presOf" srcId="{37F56E14-8806-408C-A705-EA82359B2516}" destId="{4140FD1A-28E9-42FD-8C07-8CB1BDAE9322}" srcOrd="1" destOrd="0" presId="urn:microsoft.com/office/officeart/2005/8/layout/venn2"/>
    <dgm:cxn modelId="{3B4AD99C-B99D-426A-8D90-04D21A6146EA}" srcId="{580EB914-7124-4B99-83F7-169A00FF1A32}" destId="{CE8CE579-8170-4A05-B51A-2A8F5C93CD89}" srcOrd="2" destOrd="0" parTransId="{2A82AF1D-7704-40FC-B8DE-244994F10FBE}" sibTransId="{8B08F2E7-E3C6-4D88-9CD9-9A29ACCCF711}"/>
    <dgm:cxn modelId="{3303FDBC-533D-4438-93B4-9981F1CFC1D2}" type="presOf" srcId="{0870B96F-0089-47BE-8D26-DE57AF678E76}" destId="{3AF9631D-2755-44EB-A0E9-866E75FA749F}" srcOrd="0" destOrd="0" presId="urn:microsoft.com/office/officeart/2005/8/layout/venn2"/>
    <dgm:cxn modelId="{CE9EC2C8-1776-45B4-9D60-43DAFEEE8A82}" srcId="{580EB914-7124-4B99-83F7-169A00FF1A32}" destId="{5142919C-11B7-4BC6-A4FC-8622A8AEA483}" srcOrd="0" destOrd="0" parTransId="{3CBEA34F-FBBF-425A-B30D-F298828E5FC8}" sibTransId="{4363FE2A-2789-4493-8CE4-681C6EF85A17}"/>
    <dgm:cxn modelId="{432AFFCA-6A03-4E26-A5EB-723E81A539FA}" srcId="{580EB914-7124-4B99-83F7-169A00FF1A32}" destId="{0870B96F-0089-47BE-8D26-DE57AF678E76}" srcOrd="4" destOrd="0" parTransId="{723D63F4-FC41-4FB5-B887-FEF615B8E791}" sibTransId="{417BBD15-3F12-4010-A669-271A226EE8B0}"/>
    <dgm:cxn modelId="{94E759DB-D63E-4631-A40B-FD521249A745}" type="presOf" srcId="{CE8CE579-8170-4A05-B51A-2A8F5C93CD89}" destId="{A840FA83-9A4B-479E-BACC-F59AFCE146CD}" srcOrd="0" destOrd="0" presId="urn:microsoft.com/office/officeart/2005/8/layout/venn2"/>
    <dgm:cxn modelId="{5ABBB4DB-0C5E-47B7-BD1D-EEC290BF4580}" srcId="{580EB914-7124-4B99-83F7-169A00FF1A32}" destId="{37F56E14-8806-408C-A705-EA82359B2516}" srcOrd="3" destOrd="0" parTransId="{BF75516A-44F2-41C9-A69B-40D2319FA059}" sibTransId="{EA641F34-5559-4D81-8C75-8F0BE66574EC}"/>
    <dgm:cxn modelId="{C94F83DE-C25B-44A5-96B3-9A49F265FEFC}" type="presOf" srcId="{CE8CE579-8170-4A05-B51A-2A8F5C93CD89}" destId="{C85278C4-9912-4DD5-9C95-A85847A1575A}" srcOrd="1" destOrd="0" presId="urn:microsoft.com/office/officeart/2005/8/layout/venn2"/>
    <dgm:cxn modelId="{7E1A61B7-1204-4422-9047-19DBED8EB5E0}" type="presParOf" srcId="{DE801F9E-FD2D-4A3B-AB58-1B82933C221F}" destId="{7CD0B075-63B0-4263-89B9-D0848D15C261}" srcOrd="0" destOrd="0" presId="urn:microsoft.com/office/officeart/2005/8/layout/venn2"/>
    <dgm:cxn modelId="{99247E16-A9EC-4F1C-8BFD-F2AD1B2BDE05}" type="presParOf" srcId="{7CD0B075-63B0-4263-89B9-D0848D15C261}" destId="{6F49BA77-2630-460A-B5C5-AC26A9BA7083}" srcOrd="0" destOrd="0" presId="urn:microsoft.com/office/officeart/2005/8/layout/venn2"/>
    <dgm:cxn modelId="{2E3EAFC0-D28F-4C81-B3FC-D4B82FE0E26D}" type="presParOf" srcId="{7CD0B075-63B0-4263-89B9-D0848D15C261}" destId="{02EAB0E6-D12A-4427-BBEE-394787761BE2}" srcOrd="1" destOrd="0" presId="urn:microsoft.com/office/officeart/2005/8/layout/venn2"/>
    <dgm:cxn modelId="{F36AB1B2-AE54-4CCC-86CD-B4F8855B1E8F}" type="presParOf" srcId="{DE801F9E-FD2D-4A3B-AB58-1B82933C221F}" destId="{EC688ACE-9ECE-4515-8CBA-1B16E44B867B}" srcOrd="1" destOrd="0" presId="urn:microsoft.com/office/officeart/2005/8/layout/venn2"/>
    <dgm:cxn modelId="{1A43CC57-9E0B-4567-A1D7-855FDB0C3F03}" type="presParOf" srcId="{EC688ACE-9ECE-4515-8CBA-1B16E44B867B}" destId="{5B3BA34B-EA45-4945-BCD7-A774E5DDC746}" srcOrd="0" destOrd="0" presId="urn:microsoft.com/office/officeart/2005/8/layout/venn2"/>
    <dgm:cxn modelId="{E5192FED-BE43-4A51-BD06-3E8A0C4CEF30}" type="presParOf" srcId="{EC688ACE-9ECE-4515-8CBA-1B16E44B867B}" destId="{4BBD8971-8A8E-44CD-98F2-34AF72805F82}" srcOrd="1" destOrd="0" presId="urn:microsoft.com/office/officeart/2005/8/layout/venn2"/>
    <dgm:cxn modelId="{454BEA8D-2C34-4FE0-9476-CE1BD91C1866}" type="presParOf" srcId="{DE801F9E-FD2D-4A3B-AB58-1B82933C221F}" destId="{940A6A26-911E-4D28-B80F-C63981FE3270}" srcOrd="2" destOrd="0" presId="urn:microsoft.com/office/officeart/2005/8/layout/venn2"/>
    <dgm:cxn modelId="{7DA209C7-EFCE-4851-9DA7-2E2EA8192A82}" type="presParOf" srcId="{940A6A26-911E-4D28-B80F-C63981FE3270}" destId="{A840FA83-9A4B-479E-BACC-F59AFCE146CD}" srcOrd="0" destOrd="0" presId="urn:microsoft.com/office/officeart/2005/8/layout/venn2"/>
    <dgm:cxn modelId="{10BE0B6A-8D39-4C68-9E1F-F81FB5BC0C13}" type="presParOf" srcId="{940A6A26-911E-4D28-B80F-C63981FE3270}" destId="{C85278C4-9912-4DD5-9C95-A85847A1575A}" srcOrd="1" destOrd="0" presId="urn:microsoft.com/office/officeart/2005/8/layout/venn2"/>
    <dgm:cxn modelId="{15C8267F-B01B-42C2-B3E0-C005B0184BE0}" type="presParOf" srcId="{DE801F9E-FD2D-4A3B-AB58-1B82933C221F}" destId="{14C30EFA-870B-4D3C-B7A2-4E79D26D0B8D}" srcOrd="3" destOrd="0" presId="urn:microsoft.com/office/officeart/2005/8/layout/venn2"/>
    <dgm:cxn modelId="{3D8C94CF-C71A-4E1C-8D68-EAA2AB25F726}" type="presParOf" srcId="{14C30EFA-870B-4D3C-B7A2-4E79D26D0B8D}" destId="{488E7025-EBB5-4C73-8554-B238E622A86A}" srcOrd="0" destOrd="0" presId="urn:microsoft.com/office/officeart/2005/8/layout/venn2"/>
    <dgm:cxn modelId="{10717D9D-6284-4FA8-A170-144F48A90217}" type="presParOf" srcId="{14C30EFA-870B-4D3C-B7A2-4E79D26D0B8D}" destId="{4140FD1A-28E9-42FD-8C07-8CB1BDAE9322}" srcOrd="1" destOrd="0" presId="urn:microsoft.com/office/officeart/2005/8/layout/venn2"/>
    <dgm:cxn modelId="{625D96C3-F4FE-48C6-AF58-0D53D7E9880B}" type="presParOf" srcId="{DE801F9E-FD2D-4A3B-AB58-1B82933C221F}" destId="{21BC7270-7D60-4E13-8B34-3CA91A59B617}" srcOrd="4" destOrd="0" presId="urn:microsoft.com/office/officeart/2005/8/layout/venn2"/>
    <dgm:cxn modelId="{E72984D9-CB31-4DCC-B37D-71C7B599D6E3}" type="presParOf" srcId="{21BC7270-7D60-4E13-8B34-3CA91A59B617}" destId="{3AF9631D-2755-44EB-A0E9-866E75FA749F}" srcOrd="0" destOrd="0" presId="urn:microsoft.com/office/officeart/2005/8/layout/venn2"/>
    <dgm:cxn modelId="{068FDA2C-191B-44B9-8D12-15744DF82871}" type="presParOf" srcId="{21BC7270-7D60-4E13-8B34-3CA91A59B617}" destId="{BE6A56F6-290F-4239-8C72-DA232743CF78}"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293DE-3765-46D9-9DA2-05184D5824B2}">
      <dsp:nvSpPr>
        <dsp:cNvPr id="0" name=""/>
        <dsp:cNvSpPr/>
      </dsp:nvSpPr>
      <dsp:spPr>
        <a:xfrm rot="5400000">
          <a:off x="-176410" y="178091"/>
          <a:ext cx="1176072" cy="823251"/>
        </a:xfrm>
        <a:prstGeom prst="chevron">
          <a:avLst/>
        </a:prstGeom>
        <a:solidFill>
          <a:srgbClr val="E850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95%</a:t>
          </a:r>
        </a:p>
      </dsp:txBody>
      <dsp:txXfrm rot="-5400000">
        <a:off x="1" y="413307"/>
        <a:ext cx="823251" cy="352821"/>
      </dsp:txXfrm>
    </dsp:sp>
    <dsp:sp modelId="{3E494DE0-A19C-4848-9181-F30DCAF60DB5}">
      <dsp:nvSpPr>
        <dsp:cNvPr id="0" name=""/>
        <dsp:cNvSpPr/>
      </dsp:nvSpPr>
      <dsp:spPr>
        <a:xfrm rot="5400000">
          <a:off x="4093401" y="-3268470"/>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9.5 days or 2 weeks per year</a:t>
          </a:r>
        </a:p>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23 weeks per school career</a:t>
          </a:r>
        </a:p>
      </dsp:txBody>
      <dsp:txXfrm rot="-5400000">
        <a:off x="823251" y="38997"/>
        <a:ext cx="7267431" cy="689813"/>
      </dsp:txXfrm>
    </dsp:sp>
    <dsp:sp modelId="{0FDA83DF-2E42-4545-B80F-B092C98D148C}">
      <dsp:nvSpPr>
        <dsp:cNvPr id="0" name=""/>
        <dsp:cNvSpPr/>
      </dsp:nvSpPr>
      <dsp:spPr>
        <a:xfrm rot="5400000">
          <a:off x="-176410" y="1237899"/>
          <a:ext cx="1176072" cy="823251"/>
        </a:xfrm>
        <a:prstGeom prst="chevron">
          <a:avLst/>
        </a:prstGeom>
        <a:solidFill>
          <a:srgbClr val="332F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90%</a:t>
          </a:r>
        </a:p>
      </dsp:txBody>
      <dsp:txXfrm rot="-5400000">
        <a:off x="1" y="1473115"/>
        <a:ext cx="823251" cy="352821"/>
      </dsp:txXfrm>
    </dsp:sp>
    <dsp:sp modelId="{7E7B88CE-98BC-480E-B109-2C25053E1655}">
      <dsp:nvSpPr>
        <dsp:cNvPr id="0" name=""/>
        <dsp:cNvSpPr/>
      </dsp:nvSpPr>
      <dsp:spPr>
        <a:xfrm rot="5400000">
          <a:off x="4093401" y="-2208662"/>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19.5 days or 4 weeks per year</a:t>
          </a:r>
        </a:p>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47 weeks per school career</a:t>
          </a:r>
        </a:p>
      </dsp:txBody>
      <dsp:txXfrm rot="-5400000">
        <a:off x="823251" y="1098805"/>
        <a:ext cx="7267431" cy="689813"/>
      </dsp:txXfrm>
    </dsp:sp>
    <dsp:sp modelId="{3A6EC550-E975-4811-ABC4-23B9E8BB7433}">
      <dsp:nvSpPr>
        <dsp:cNvPr id="0" name=""/>
        <dsp:cNvSpPr/>
      </dsp:nvSpPr>
      <dsp:spPr>
        <a:xfrm rot="5400000">
          <a:off x="-176410" y="2297707"/>
          <a:ext cx="1176072" cy="823251"/>
        </a:xfrm>
        <a:prstGeom prst="chevron">
          <a:avLst/>
        </a:prstGeom>
        <a:solidFill>
          <a:srgbClr val="E850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80%</a:t>
          </a:r>
        </a:p>
      </dsp:txBody>
      <dsp:txXfrm rot="-5400000">
        <a:off x="1" y="2532923"/>
        <a:ext cx="823251" cy="352821"/>
      </dsp:txXfrm>
    </dsp:sp>
    <dsp:sp modelId="{E15881B7-72B8-4086-800B-D312A11D9783}">
      <dsp:nvSpPr>
        <dsp:cNvPr id="0" name=""/>
        <dsp:cNvSpPr/>
      </dsp:nvSpPr>
      <dsp:spPr>
        <a:xfrm rot="5400000">
          <a:off x="4093401" y="-1148853"/>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38 days or 8 weeks per year</a:t>
          </a:r>
        </a:p>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91 weeks or 2.4 years per school career</a:t>
          </a:r>
        </a:p>
      </dsp:txBody>
      <dsp:txXfrm rot="-5400000">
        <a:off x="823251" y="2158614"/>
        <a:ext cx="7267431" cy="689813"/>
      </dsp:txXfrm>
    </dsp:sp>
    <dsp:sp modelId="{91A02ED7-5DDD-471F-80A4-08F78F2ACCD6}">
      <dsp:nvSpPr>
        <dsp:cNvPr id="0" name=""/>
        <dsp:cNvSpPr/>
      </dsp:nvSpPr>
      <dsp:spPr>
        <a:xfrm rot="5400000">
          <a:off x="-176410" y="3357516"/>
          <a:ext cx="1176072" cy="823251"/>
        </a:xfrm>
        <a:prstGeom prst="chevron">
          <a:avLst/>
        </a:prstGeom>
        <a:solidFill>
          <a:srgbClr val="332F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70%</a:t>
          </a:r>
        </a:p>
      </dsp:txBody>
      <dsp:txXfrm rot="-5400000">
        <a:off x="1" y="3592732"/>
        <a:ext cx="823251" cy="352821"/>
      </dsp:txXfrm>
    </dsp:sp>
    <dsp:sp modelId="{D028877A-9D93-4F85-8D83-33435E987143}">
      <dsp:nvSpPr>
        <dsp:cNvPr id="0" name=""/>
        <dsp:cNvSpPr/>
      </dsp:nvSpPr>
      <dsp:spPr>
        <a:xfrm rot="5400000">
          <a:off x="4093401" y="-89045"/>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57 days or 11 weeks per year</a:t>
          </a:r>
        </a:p>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137 weeks or 3.6 years per school career</a:t>
          </a:r>
        </a:p>
      </dsp:txBody>
      <dsp:txXfrm rot="-5400000">
        <a:off x="823251" y="3218422"/>
        <a:ext cx="7267431" cy="689813"/>
      </dsp:txXfrm>
    </dsp:sp>
    <dsp:sp modelId="{0321C668-3F02-493F-885D-F3C22CD773D6}">
      <dsp:nvSpPr>
        <dsp:cNvPr id="0" name=""/>
        <dsp:cNvSpPr/>
      </dsp:nvSpPr>
      <dsp:spPr>
        <a:xfrm rot="5400000">
          <a:off x="-176410" y="4417324"/>
          <a:ext cx="1176072" cy="823251"/>
        </a:xfrm>
        <a:prstGeom prst="chevron">
          <a:avLst/>
        </a:prstGeom>
        <a:solidFill>
          <a:srgbClr val="E850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latin typeface="Rockwell" panose="02060603020205020403" pitchFamily="18" charset="77"/>
            </a:rPr>
            <a:t>50%</a:t>
          </a:r>
        </a:p>
      </dsp:txBody>
      <dsp:txXfrm rot="-5400000">
        <a:off x="1" y="4652540"/>
        <a:ext cx="823251" cy="352821"/>
      </dsp:txXfrm>
    </dsp:sp>
    <dsp:sp modelId="{453AA5A1-09A4-4612-A62E-7DE55D6F6455}">
      <dsp:nvSpPr>
        <dsp:cNvPr id="0" name=""/>
        <dsp:cNvSpPr/>
      </dsp:nvSpPr>
      <dsp:spPr>
        <a:xfrm rot="5400000">
          <a:off x="4093401" y="1384068"/>
          <a:ext cx="764447" cy="7304748"/>
        </a:xfrm>
        <a:prstGeom prst="round2Same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95 days or 19 weeks per year</a:t>
          </a:r>
        </a:p>
        <a:p>
          <a:pPr marL="171450" lvl="1" indent="-171450" algn="l" defTabSz="800100">
            <a:lnSpc>
              <a:spcPct val="90000"/>
            </a:lnSpc>
            <a:spcBef>
              <a:spcPct val="0"/>
            </a:spcBef>
            <a:spcAft>
              <a:spcPct val="15000"/>
            </a:spcAft>
            <a:buChar char="•"/>
          </a:pPr>
          <a:r>
            <a:rPr lang="en-GB" sz="1800" kern="1200">
              <a:solidFill>
                <a:srgbClr val="332F60"/>
              </a:solidFill>
              <a:latin typeface="Rockwell" panose="02060603020205020403" pitchFamily="18" charset="77"/>
            </a:rPr>
            <a:t>228 weeks or 6 years per school career</a:t>
          </a:r>
        </a:p>
      </dsp:txBody>
      <dsp:txXfrm rot="-5400000">
        <a:off x="823251" y="4691536"/>
        <a:ext cx="7267431" cy="689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860F-01A4-4293-8E94-9848A22811AF}">
      <dsp:nvSpPr>
        <dsp:cNvPr id="0" name=""/>
        <dsp:cNvSpPr/>
      </dsp:nvSpPr>
      <dsp:spPr>
        <a:xfrm>
          <a:off x="0" y="0"/>
          <a:ext cx="10904422" cy="1181745"/>
        </a:xfrm>
        <a:prstGeom prst="roundRect">
          <a:avLst/>
        </a:prstGeom>
        <a:solidFill>
          <a:srgbClr val="E850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	Individual staff working hard to try to improve pupils’ attendance but with 	negligible impact</a:t>
          </a:r>
        </a:p>
        <a:p>
          <a:pPr marL="0" lvl="0" indent="0" algn="l" defTabSz="8890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57688" y="57688"/>
        <a:ext cx="10789046" cy="1066369"/>
      </dsp:txXfrm>
    </dsp:sp>
    <dsp:sp modelId="{07DB0652-F9CD-47FE-8561-20D553F2D43B}">
      <dsp:nvSpPr>
        <dsp:cNvPr id="0" name=""/>
        <dsp:cNvSpPr/>
      </dsp:nvSpPr>
      <dsp:spPr>
        <a:xfrm>
          <a:off x="0" y="1197466"/>
          <a:ext cx="10904422" cy="1181745"/>
        </a:xfrm>
        <a:prstGeom prst="roundRect">
          <a:avLst/>
        </a:prstGeom>
        <a:solidFill>
          <a:srgbClr val="332F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l" defTabSz="889000">
            <a:lnSpc>
              <a:spcPct val="90000"/>
            </a:lnSpc>
            <a:spcBef>
              <a:spcPct val="0"/>
            </a:spcBef>
            <a:spcAft>
              <a:spcPct val="35000"/>
            </a:spcAft>
            <a:buNone/>
          </a:pPr>
          <a:r>
            <a:rPr lang="en-GB"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	Using part-time timetables, usually for pupils with SEND or behavioural difficulties, 	which are not well planned, not tracked and/or not time-limited</a:t>
          </a:r>
        </a:p>
        <a:p>
          <a:pPr marL="0" lvl="0" indent="0" algn="l" defTabSz="8890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57688" y="1255154"/>
        <a:ext cx="10789046" cy="1066369"/>
      </dsp:txXfrm>
    </dsp:sp>
    <dsp:sp modelId="{3F865D7F-D6F4-48A4-84FF-E1FBB72A07E6}">
      <dsp:nvSpPr>
        <dsp:cNvPr id="0" name=""/>
        <dsp:cNvSpPr/>
      </dsp:nvSpPr>
      <dsp:spPr>
        <a:xfrm>
          <a:off x="0" y="2393471"/>
          <a:ext cx="10904422" cy="1181745"/>
        </a:xfrm>
        <a:prstGeom prst="roundRect">
          <a:avLst/>
        </a:prstGeom>
        <a:solidFill>
          <a:srgbClr val="E850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l" defTabSz="889000">
            <a:lnSpc>
              <a:spcPct val="90000"/>
            </a:lnSpc>
            <a:spcBef>
              <a:spcPct val="0"/>
            </a:spcBef>
            <a:spcAft>
              <a:spcPct val="35000"/>
            </a:spcAft>
            <a:buNone/>
          </a:pPr>
          <a:r>
            <a:rPr lang="en-GB"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	A lack of urgency about when to intervene or challenge, for example not contacting 	parents about attendance concerns until attendance drops below 90%</a:t>
          </a:r>
        </a:p>
        <a:p>
          <a:pPr marL="0" lvl="0" indent="0" algn="l" defTabSz="8890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57688" y="2451159"/>
        <a:ext cx="10789046" cy="1066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860F-01A4-4293-8E94-9848A22811AF}">
      <dsp:nvSpPr>
        <dsp:cNvPr id="0" name=""/>
        <dsp:cNvSpPr/>
      </dsp:nvSpPr>
      <dsp:spPr>
        <a:xfrm>
          <a:off x="0" y="0"/>
          <a:ext cx="8443768" cy="93222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Building positive and honest working relationships – overt messages about attendance, being consistently clear about expectations</a:t>
          </a:r>
          <a:r>
            <a:rPr lang="en-GB" sz="18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marL="0" lvl="0" indent="0" algn="l" defTabSz="889000">
            <a:lnSpc>
              <a:spcPct val="90000"/>
            </a:lnSpc>
            <a:spcBef>
              <a:spcPct val="0"/>
            </a:spcBef>
            <a:spcAft>
              <a:spcPct val="35000"/>
            </a:spcAft>
            <a:buNone/>
          </a:pPr>
          <a:endParaRPr lang="en-US" sz="18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08" y="45508"/>
        <a:ext cx="8352752" cy="841213"/>
      </dsp:txXfrm>
    </dsp:sp>
    <dsp:sp modelId="{07DB0652-F9CD-47FE-8561-20D553F2D43B}">
      <dsp:nvSpPr>
        <dsp:cNvPr id="0" name=""/>
        <dsp:cNvSpPr/>
      </dsp:nvSpPr>
      <dsp:spPr>
        <a:xfrm>
          <a:off x="0" y="947902"/>
          <a:ext cx="8443768" cy="93222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GB" sz="18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00100">
            <a:lnSpc>
              <a:spcPct val="90000"/>
            </a:lnSpc>
            <a:spcBef>
              <a:spcPct val="0"/>
            </a:spcBef>
            <a:spcAft>
              <a:spcPct val="35000"/>
            </a:spcAft>
            <a:buNone/>
          </a:pP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Having high expectations for all pupils - ‘</a:t>
          </a:r>
          <a:r>
            <a:rPr lang="en-GB" sz="2000" b="0" i="1"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Sometimes it’s about making sure parents understand it’s the child’s right to attend, not their right to keep their child at home</a:t>
          </a: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 </a:t>
          </a:r>
        </a:p>
        <a:p>
          <a:pPr marL="0" lvl="0" indent="0" algn="l" defTabSz="800100">
            <a:lnSpc>
              <a:spcPct val="90000"/>
            </a:lnSpc>
            <a:spcBef>
              <a:spcPct val="0"/>
            </a:spcBef>
            <a:spcAft>
              <a:spcPct val="35000"/>
            </a:spcAft>
            <a:buNone/>
          </a:pPr>
          <a:endParaRPr lang="en-US" sz="18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08" y="993410"/>
        <a:ext cx="8352752" cy="841213"/>
      </dsp:txXfrm>
    </dsp:sp>
    <dsp:sp modelId="{3F865D7F-D6F4-48A4-84FF-E1FBB72A07E6}">
      <dsp:nvSpPr>
        <dsp:cNvPr id="0" name=""/>
        <dsp:cNvSpPr/>
      </dsp:nvSpPr>
      <dsp:spPr>
        <a:xfrm>
          <a:off x="0" y="1894124"/>
          <a:ext cx="8443768" cy="93222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r>
            <a:rPr lang="en-GB" sz="2000" b="0" i="1"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80%; that’s good right?</a:t>
          </a: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 Challenging misconceptions about what good attendance is</a:t>
          </a:r>
          <a:r>
            <a:rPr lang="en-GB" sz="18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rPr>
            <a:t>.</a:t>
          </a:r>
        </a:p>
        <a:p>
          <a:pPr marL="0" lvl="0" indent="0" algn="l" defTabSz="889000">
            <a:lnSpc>
              <a:spcPct val="90000"/>
            </a:lnSpc>
            <a:spcBef>
              <a:spcPct val="0"/>
            </a:spcBef>
            <a:spcAft>
              <a:spcPct val="35000"/>
            </a:spcAft>
            <a:buNone/>
          </a:pPr>
          <a:endParaRPr lang="en-US" sz="18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08" y="1939632"/>
        <a:ext cx="8352752" cy="841213"/>
      </dsp:txXfrm>
    </dsp:sp>
    <dsp:sp modelId="{CA0C23ED-08F6-4AE6-9809-3C40D8B2B089}">
      <dsp:nvSpPr>
        <dsp:cNvPr id="0" name=""/>
        <dsp:cNvSpPr/>
      </dsp:nvSpPr>
      <dsp:spPr>
        <a:xfrm>
          <a:off x="0" y="2840345"/>
          <a:ext cx="8443768" cy="93222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Tenacity - ‘</a:t>
          </a:r>
          <a:r>
            <a:rPr lang="en-GB" sz="2000" b="0" i="1"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It’s about parents knowing that we are not going to let go</a:t>
          </a: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a:t>
          </a:r>
        </a:p>
        <a:p>
          <a:pPr marL="0" lvl="0" indent="0" algn="l" defTabSz="889000">
            <a:lnSpc>
              <a:spcPct val="90000"/>
            </a:lnSpc>
            <a:spcBef>
              <a:spcPct val="0"/>
            </a:spcBef>
            <a:spcAft>
              <a:spcPct val="35000"/>
            </a:spcAft>
            <a:buNone/>
          </a:pPr>
          <a:endParaRPr lang="en-US" sz="18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08" y="2885853"/>
        <a:ext cx="8352752" cy="841213"/>
      </dsp:txXfrm>
    </dsp:sp>
    <dsp:sp modelId="{741C40F2-19F3-4B26-9D29-06046AE7C631}">
      <dsp:nvSpPr>
        <dsp:cNvPr id="0" name=""/>
        <dsp:cNvSpPr/>
      </dsp:nvSpPr>
      <dsp:spPr>
        <a:xfrm>
          <a:off x="0" y="3786567"/>
          <a:ext cx="8443768" cy="932229"/>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Raising expectations and celebrating good attendance, improvements in attendance and achievement.</a:t>
          </a:r>
        </a:p>
        <a:p>
          <a:pPr marL="0" lvl="0" indent="0" algn="l" defTabSz="889000">
            <a:lnSpc>
              <a:spcPct val="90000"/>
            </a:lnSpc>
            <a:spcBef>
              <a:spcPct val="0"/>
            </a:spcBef>
            <a:spcAft>
              <a:spcPct val="35000"/>
            </a:spcAft>
            <a:buNone/>
          </a:pPr>
          <a:endParaRPr lang="en-US" sz="18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08" y="3832075"/>
        <a:ext cx="8352752" cy="841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860F-01A4-4293-8E94-9848A22811AF}">
      <dsp:nvSpPr>
        <dsp:cNvPr id="0" name=""/>
        <dsp:cNvSpPr/>
      </dsp:nvSpPr>
      <dsp:spPr>
        <a:xfrm>
          <a:off x="0" y="0"/>
          <a:ext cx="8609310" cy="932343"/>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1066800">
            <a:lnSpc>
              <a:spcPct val="90000"/>
            </a:lnSpc>
            <a:spcBef>
              <a:spcPct val="0"/>
            </a:spcBef>
            <a:spcAft>
              <a:spcPct val="35000"/>
            </a:spcAft>
            <a:buNone/>
          </a:pPr>
          <a:r>
            <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Senior Leadership Team to have a positive presence</a:t>
          </a:r>
        </a:p>
        <a:p>
          <a:pPr marL="0" lvl="0" indent="0" algn="l" defTabSz="10668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13" y="45513"/>
        <a:ext cx="8518284" cy="841317"/>
      </dsp:txXfrm>
    </dsp:sp>
    <dsp:sp modelId="{07DB0652-F9CD-47FE-8561-20D553F2D43B}">
      <dsp:nvSpPr>
        <dsp:cNvPr id="0" name=""/>
        <dsp:cNvSpPr/>
      </dsp:nvSpPr>
      <dsp:spPr>
        <a:xfrm>
          <a:off x="0" y="947379"/>
          <a:ext cx="8609310" cy="932343"/>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Staff to praise and notice any pupil who is often absent when in school </a:t>
          </a:r>
        </a:p>
        <a:p>
          <a:pPr marL="0" lvl="0" indent="0" algn="l" defTabSz="8890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13" y="992892"/>
        <a:ext cx="8518284" cy="841317"/>
      </dsp:txXfrm>
    </dsp:sp>
    <dsp:sp modelId="{3F865D7F-D6F4-48A4-84FF-E1FBB72A07E6}">
      <dsp:nvSpPr>
        <dsp:cNvPr id="0" name=""/>
        <dsp:cNvSpPr/>
      </dsp:nvSpPr>
      <dsp:spPr>
        <a:xfrm>
          <a:off x="0" y="1894067"/>
          <a:ext cx="8609310" cy="932343"/>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GB"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889000">
            <a:lnSpc>
              <a:spcPct val="90000"/>
            </a:lnSpc>
            <a:spcBef>
              <a:spcPct val="0"/>
            </a:spcBef>
            <a:spcAft>
              <a:spcPct val="35000"/>
            </a:spcAft>
            <a:buNone/>
          </a:pPr>
          <a:r>
            <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Raise expectations and celebrate good attendance, improvements in attendance and achievement</a:t>
          </a:r>
        </a:p>
        <a:p>
          <a:pPr marL="0" lvl="0" indent="0" algn="l" defTabSz="8890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13" y="1939580"/>
        <a:ext cx="8518284" cy="841317"/>
      </dsp:txXfrm>
    </dsp:sp>
    <dsp:sp modelId="{CA0C23ED-08F6-4AE6-9809-3C40D8B2B089}">
      <dsp:nvSpPr>
        <dsp:cNvPr id="0" name=""/>
        <dsp:cNvSpPr/>
      </dsp:nvSpPr>
      <dsp:spPr>
        <a:xfrm>
          <a:off x="0" y="2840754"/>
          <a:ext cx="8609310" cy="932343"/>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1066800">
            <a:lnSpc>
              <a:spcPct val="90000"/>
            </a:lnSpc>
            <a:spcBef>
              <a:spcPct val="0"/>
            </a:spcBef>
            <a:spcAft>
              <a:spcPct val="35000"/>
            </a:spcAft>
            <a:buNone/>
          </a:pPr>
          <a:r>
            <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Take time to listen and find out what the problem is</a:t>
          </a:r>
        </a:p>
        <a:p>
          <a:pPr marL="0" lvl="0" indent="0" algn="l" defTabSz="10668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13" y="2886267"/>
        <a:ext cx="8518284" cy="841317"/>
      </dsp:txXfrm>
    </dsp:sp>
    <dsp:sp modelId="{741C40F2-19F3-4B26-9D29-06046AE7C631}">
      <dsp:nvSpPr>
        <dsp:cNvPr id="0" name=""/>
        <dsp:cNvSpPr/>
      </dsp:nvSpPr>
      <dsp:spPr>
        <a:xfrm>
          <a:off x="0" y="3787442"/>
          <a:ext cx="8609310" cy="932343"/>
        </a:xfrm>
        <a:prstGeom prst="roundRect">
          <a:avLst/>
        </a:prstGeom>
        <a:solidFill>
          <a:schemeClr val="bg1"/>
        </a:solidFill>
        <a:ln w="25400" cap="flat" cmpd="sng" algn="ctr">
          <a:solidFill>
            <a:srgbClr val="332F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endParaRPr>
        </a:p>
        <a:p>
          <a:pPr marL="0" lvl="0" indent="0" algn="ctr" defTabSz="1066800">
            <a:lnSpc>
              <a:spcPct val="90000"/>
            </a:lnSpc>
            <a:spcBef>
              <a:spcPct val="0"/>
            </a:spcBef>
            <a:spcAft>
              <a:spcPct val="35000"/>
            </a:spcAft>
            <a:buNone/>
          </a:pPr>
          <a:r>
            <a:rPr lang="en-GB" sz="2400" b="0" kern="1200" cap="none" spc="0">
              <a:ln w="0"/>
              <a:solidFill>
                <a:srgbClr val="332F60"/>
              </a:solidFill>
              <a:effectLst>
                <a:outerShdw blurRad="38100" dist="19050" dir="2700000" algn="tl" rotWithShape="0">
                  <a:schemeClr val="dk1">
                    <a:alpha val="40000"/>
                  </a:schemeClr>
                </a:outerShdw>
              </a:effectLst>
              <a:latin typeface="Rockwell" panose="02060603020205020403" pitchFamily="18" charset="77"/>
            </a:rPr>
            <a:t>Have the ‘right people’ in place</a:t>
          </a:r>
        </a:p>
        <a:p>
          <a:pPr marL="0" lvl="0" indent="0" algn="l" defTabSz="1066800">
            <a:lnSpc>
              <a:spcPct val="90000"/>
            </a:lnSpc>
            <a:spcBef>
              <a:spcPct val="0"/>
            </a:spcBef>
            <a:spcAft>
              <a:spcPct val="35000"/>
            </a:spcAft>
            <a:buNone/>
          </a:pPr>
          <a:endParaRPr lang="en-US" sz="2000" b="0" kern="1200" cap="none" spc="0">
            <a:ln w="0"/>
            <a:solidFill>
              <a:schemeClr val="bg1"/>
            </a:solidFill>
            <a:effectLst>
              <a:outerShdw blurRad="38100" dist="19050" dir="2700000" algn="tl" rotWithShape="0">
                <a:schemeClr val="dk1">
                  <a:alpha val="40000"/>
                </a:schemeClr>
              </a:outerShdw>
            </a:effectLst>
            <a:latin typeface="Rockwell" panose="02060603020205020403" pitchFamily="18" charset="77"/>
          </a:endParaRPr>
        </a:p>
      </dsp:txBody>
      <dsp:txXfrm>
        <a:off x="45513" y="3832955"/>
        <a:ext cx="8518284" cy="841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9BA77-2630-460A-B5C5-AC26A9BA7083}">
      <dsp:nvSpPr>
        <dsp:cNvPr id="0" name=""/>
        <dsp:cNvSpPr/>
      </dsp:nvSpPr>
      <dsp:spPr>
        <a:xfrm>
          <a:off x="1695131" y="0"/>
          <a:ext cx="6328597" cy="632859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solidFill>
                <a:sysClr val="window" lastClr="FFFFFF"/>
              </a:solidFill>
              <a:latin typeface="Rockwell" panose="02060603020205020403" pitchFamily="18" charset="77"/>
              <a:ea typeface="+mn-ea"/>
              <a:cs typeface="+mn-cs"/>
            </a:rPr>
            <a:t>Neighbourhood</a:t>
          </a:r>
        </a:p>
      </dsp:txBody>
      <dsp:txXfrm>
        <a:off x="4020369" y="409109"/>
        <a:ext cx="1678122" cy="447499"/>
      </dsp:txXfrm>
    </dsp:sp>
    <dsp:sp modelId="{5B3BA34B-EA45-4945-BCD7-A774E5DDC746}">
      <dsp:nvSpPr>
        <dsp:cNvPr id="0" name=""/>
        <dsp:cNvSpPr/>
      </dsp:nvSpPr>
      <dsp:spPr>
        <a:xfrm>
          <a:off x="2169776" y="949289"/>
          <a:ext cx="5379308" cy="537930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a:solidFill>
                <a:sysClr val="window" lastClr="FFFFFF"/>
              </a:solidFill>
              <a:latin typeface="Rockwell" panose="02060603020205020403" pitchFamily="18" charset="77"/>
              <a:ea typeface="+mn-ea"/>
              <a:cs typeface="+mn-cs"/>
            </a:rPr>
            <a:t>School</a:t>
          </a:r>
        </a:p>
      </dsp:txBody>
      <dsp:txXfrm>
        <a:off x="4039248" y="1349194"/>
        <a:ext cx="1640364" cy="437430"/>
      </dsp:txXfrm>
    </dsp:sp>
    <dsp:sp modelId="{A840FA83-9A4B-479E-BACC-F59AFCE146CD}">
      <dsp:nvSpPr>
        <dsp:cNvPr id="0" name=""/>
        <dsp:cNvSpPr/>
      </dsp:nvSpPr>
      <dsp:spPr>
        <a:xfrm>
          <a:off x="2644421" y="1898579"/>
          <a:ext cx="4430018" cy="443001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solidFill>
                <a:sysClr val="window" lastClr="FFFFFF"/>
              </a:solidFill>
              <a:latin typeface="Rockwell" panose="02060603020205020403" pitchFamily="18" charset="77"/>
              <a:ea typeface="+mn-ea"/>
              <a:cs typeface="+mn-cs"/>
            </a:rPr>
            <a:t>Peer Group</a:t>
          </a:r>
        </a:p>
      </dsp:txBody>
      <dsp:txXfrm>
        <a:off x="4048897" y="2293779"/>
        <a:ext cx="1621066" cy="432284"/>
      </dsp:txXfrm>
    </dsp:sp>
    <dsp:sp modelId="{488E7025-EBB5-4C73-8554-B238E622A86A}">
      <dsp:nvSpPr>
        <dsp:cNvPr id="0" name=""/>
        <dsp:cNvSpPr/>
      </dsp:nvSpPr>
      <dsp:spPr>
        <a:xfrm>
          <a:off x="3119066" y="2796389"/>
          <a:ext cx="3480728" cy="348072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a:solidFill>
                <a:sysClr val="window" lastClr="FFFFFF"/>
              </a:solidFill>
              <a:latin typeface="Rockwell" panose="02060603020205020403" pitchFamily="18" charset="77"/>
              <a:ea typeface="+mn-ea"/>
              <a:cs typeface="+mn-cs"/>
            </a:rPr>
            <a:t>Home</a:t>
          </a:r>
        </a:p>
      </dsp:txBody>
      <dsp:txXfrm>
        <a:off x="4194893" y="3201407"/>
        <a:ext cx="1329073" cy="443025"/>
      </dsp:txXfrm>
    </dsp:sp>
    <dsp:sp modelId="{3AF9631D-2755-44EB-A0E9-866E75FA749F}">
      <dsp:nvSpPr>
        <dsp:cNvPr id="0" name=""/>
        <dsp:cNvSpPr/>
      </dsp:nvSpPr>
      <dsp:spPr>
        <a:xfrm>
          <a:off x="3593710" y="3797158"/>
          <a:ext cx="2531439" cy="2531439"/>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a:solidFill>
                <a:sysClr val="window" lastClr="FFFFFF"/>
              </a:solidFill>
              <a:latin typeface="Rockwell" panose="02060603020205020403" pitchFamily="18" charset="77"/>
              <a:ea typeface="+mn-ea"/>
              <a:cs typeface="+mn-cs"/>
            </a:rPr>
            <a:t>Child</a:t>
          </a:r>
          <a:endParaRPr lang="en-GB" sz="2800" b="1" kern="1200">
            <a:solidFill>
              <a:sysClr val="window" lastClr="FFFFFF"/>
            </a:solidFill>
            <a:latin typeface="Rockwell" panose="02060603020205020403" pitchFamily="18" charset="77"/>
            <a:ea typeface="+mn-ea"/>
            <a:cs typeface="+mn-cs"/>
          </a:endParaRPr>
        </a:p>
      </dsp:txBody>
      <dsp:txXfrm>
        <a:off x="4226570" y="4615378"/>
        <a:ext cx="1265719" cy="8949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9BA77-2630-460A-B5C5-AC26A9BA7083}">
      <dsp:nvSpPr>
        <dsp:cNvPr id="0" name=""/>
        <dsp:cNvSpPr/>
      </dsp:nvSpPr>
      <dsp:spPr>
        <a:xfrm>
          <a:off x="1695131" y="0"/>
          <a:ext cx="6328597" cy="6328597"/>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a:solidFill>
                <a:sysClr val="window" lastClr="FFFFFF"/>
              </a:solidFill>
              <a:latin typeface="Rockwell" panose="02060603020205020403" pitchFamily="18" charset="77"/>
              <a:ea typeface="+mn-ea"/>
              <a:cs typeface="+mn-cs"/>
            </a:rPr>
            <a:t>Neighbourhood</a:t>
          </a:r>
        </a:p>
      </dsp:txBody>
      <dsp:txXfrm>
        <a:off x="4020369" y="409109"/>
        <a:ext cx="1678122" cy="447499"/>
      </dsp:txXfrm>
    </dsp:sp>
    <dsp:sp modelId="{5B3BA34B-EA45-4945-BCD7-A774E5DDC746}">
      <dsp:nvSpPr>
        <dsp:cNvPr id="0" name=""/>
        <dsp:cNvSpPr/>
      </dsp:nvSpPr>
      <dsp:spPr>
        <a:xfrm>
          <a:off x="2169776" y="949289"/>
          <a:ext cx="5379308" cy="537930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a:solidFill>
                <a:sysClr val="window" lastClr="FFFFFF"/>
              </a:solidFill>
              <a:latin typeface="Rockwell" panose="02060603020205020403" pitchFamily="18" charset="77"/>
              <a:ea typeface="+mn-ea"/>
              <a:cs typeface="+mn-cs"/>
            </a:rPr>
            <a:t>School</a:t>
          </a:r>
        </a:p>
      </dsp:txBody>
      <dsp:txXfrm>
        <a:off x="4039248" y="1349194"/>
        <a:ext cx="1640364" cy="437430"/>
      </dsp:txXfrm>
    </dsp:sp>
    <dsp:sp modelId="{A840FA83-9A4B-479E-BACC-F59AFCE146CD}">
      <dsp:nvSpPr>
        <dsp:cNvPr id="0" name=""/>
        <dsp:cNvSpPr/>
      </dsp:nvSpPr>
      <dsp:spPr>
        <a:xfrm>
          <a:off x="2644421" y="1898579"/>
          <a:ext cx="4430018" cy="443001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solidFill>
                <a:sysClr val="window" lastClr="FFFFFF"/>
              </a:solidFill>
              <a:latin typeface="Rockwell" panose="02060603020205020403" pitchFamily="18" charset="77"/>
              <a:ea typeface="+mn-ea"/>
              <a:cs typeface="+mn-cs"/>
            </a:rPr>
            <a:t>Peer Group</a:t>
          </a:r>
        </a:p>
      </dsp:txBody>
      <dsp:txXfrm>
        <a:off x="4048897" y="2293779"/>
        <a:ext cx="1621066" cy="432284"/>
      </dsp:txXfrm>
    </dsp:sp>
    <dsp:sp modelId="{488E7025-EBB5-4C73-8554-B238E622A86A}">
      <dsp:nvSpPr>
        <dsp:cNvPr id="0" name=""/>
        <dsp:cNvSpPr/>
      </dsp:nvSpPr>
      <dsp:spPr>
        <a:xfrm>
          <a:off x="3119066" y="2796389"/>
          <a:ext cx="3480728" cy="3480728"/>
        </a:xfrm>
        <a:prstGeom prst="ellipse">
          <a:avLst/>
        </a:prstGeom>
        <a:solidFill>
          <a:srgbClr val="E8508C">
            <a:alpha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a:solidFill>
                <a:sysClr val="window" lastClr="FFFFFF"/>
              </a:solidFill>
              <a:latin typeface="Rockwell" panose="02060603020205020403" pitchFamily="18" charset="77"/>
              <a:ea typeface="+mn-ea"/>
              <a:cs typeface="+mn-cs"/>
            </a:rPr>
            <a:t>Home</a:t>
          </a:r>
        </a:p>
      </dsp:txBody>
      <dsp:txXfrm>
        <a:off x="4194893" y="3201407"/>
        <a:ext cx="1329073" cy="443025"/>
      </dsp:txXfrm>
    </dsp:sp>
    <dsp:sp modelId="{3AF9631D-2755-44EB-A0E9-866E75FA749F}">
      <dsp:nvSpPr>
        <dsp:cNvPr id="0" name=""/>
        <dsp:cNvSpPr/>
      </dsp:nvSpPr>
      <dsp:spPr>
        <a:xfrm>
          <a:off x="3593710" y="3797158"/>
          <a:ext cx="2531439" cy="2531439"/>
        </a:xfrm>
        <a:prstGeom prst="ellipse">
          <a:avLst/>
        </a:prstGeom>
        <a:solidFill>
          <a:srgbClr val="E8508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a:solidFill>
                <a:sysClr val="window" lastClr="FFFFFF"/>
              </a:solidFill>
              <a:latin typeface="Rockwell" panose="02060603020205020403" pitchFamily="18" charset="77"/>
              <a:ea typeface="+mn-ea"/>
              <a:cs typeface="+mn-cs"/>
            </a:rPr>
            <a:t>Child</a:t>
          </a:r>
          <a:endParaRPr lang="en-GB" sz="2800" b="1" kern="1200">
            <a:solidFill>
              <a:sysClr val="window" lastClr="FFFFFF"/>
            </a:solidFill>
            <a:latin typeface="Rockwell" panose="02060603020205020403" pitchFamily="18" charset="77"/>
            <a:ea typeface="+mn-ea"/>
            <a:cs typeface="+mn-cs"/>
          </a:endParaRPr>
        </a:p>
      </dsp:txBody>
      <dsp:txXfrm>
        <a:off x="4226570" y="4615378"/>
        <a:ext cx="1265719" cy="8949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Thank you for accessing this whole school training session. It is recognised that attending school regularly can be a protective factor for children and young people and learning from National and Norfolk Safeguarding case reviews and child practice reviews highlights the importance of children having access to a school place and the importance and need to place school life at the heart of multi-agency planning and provision. Your work with children and their families should be underpinned by the principle that any child regardless of their characteristics, needs or the type of school they attend deserves access to a full-time and high-quality education that allows them to flourish and paves the way for a successful future. </a:t>
            </a:r>
          </a:p>
          <a:p>
            <a:r>
              <a:rPr lang="en-GB"/>
              <a:t>This PowerPoint is narrated to support you through this session and can be paused at any point to allow discussions and time for the activities included. </a:t>
            </a:r>
          </a:p>
          <a:p>
            <a:endParaRPr lang="en-GB"/>
          </a:p>
        </p:txBody>
      </p:sp>
    </p:spTree>
    <p:extLst>
      <p:ext uri="{BB962C8B-B14F-4D97-AF65-F5344CB8AC3E}">
        <p14:creationId xmlns:p14="http://schemas.microsoft.com/office/powerpoint/2010/main" val="366684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The Ofsted thematic report identified some common issues that resonate with practice locally.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Individual staff working hard to try to improve pupils attendance but with negligible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Using part-time timetables, usually for pupils with SEND or behavioural difficulties, which are not well planned, not tracked and/or not time-limited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 lack of urgency about when to intervene or challenge for example not contacting parents about attendance concern until attendance drops below 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order to develop good practice, we need to understand some of these common issues with planning and what can be done as a result. You may wish to split into two groups and consider the following discussion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Discussion point 1: Parental engagement is something that is frequently cited as a barrier, how can you promote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could consider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do you ensure a welcoming ethos?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Your use of language and how to balance difficult and positive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do you ensure you reach out at the earliest opportunity and how do you identify any potential barriers to their engagement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Discussion point 2: We all too often see reduced timetables used to manage behaviour which does not comply with guidance. When agreeing a reduced timetable school are authorising the absence and agreeing that it is appropriate and safe for that child not to be in school and remain at home.  Therefore, When is it appropriate to use a reduced timetable and what interventions or alternative options could be used instead?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could consider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Do you have risk assessments in place for all pupils you have placed on a reduced timetable?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Have you considered the potential impact on the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do you code the absence?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Do you discuss how a reduced timetable will support the pupil with parents and seek their permission before placing a child on a reduced timetable?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Tree>
    <p:extLst>
      <p:ext uri="{BB962C8B-B14F-4D97-AF65-F5344CB8AC3E}">
        <p14:creationId xmlns:p14="http://schemas.microsoft.com/office/powerpoint/2010/main" val="65143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It is important that contact with parents is not just an expectation at the beginning of school term or year or at point of a pupil joining the school but consistently and regularly reinforced providing advice and support to all parents about establishing good attendance routines and providing targeted support to those parents who need it through out the year. </a:t>
            </a:r>
          </a:p>
          <a:p>
            <a:endParaRPr lang="en-GB"/>
          </a:p>
          <a:p>
            <a:r>
              <a:rPr lang="en-GB"/>
              <a:t>Staff will need to build positive and honest working relationships with all parents and ensure that messages about attendance are consistent and clear and that the expectations for regular attendance are known and understood by all. Sometimes its about making sure parents understand it is the child's right to attend, not their right to keep their child at home. Consider the language used with parents to ensure they are understand the messaging and expectations. Quantifying absence in days and lessons lost and the impact that has had on their learning and achievement will be better understood then specifying a particular percentage point that could be misconstrued. </a:t>
            </a:r>
          </a:p>
          <a:p>
            <a:endParaRPr lang="en-GB"/>
          </a:p>
          <a:p>
            <a:r>
              <a:rPr lang="en-GB"/>
              <a:t>By communicating with parents consistently and effectively you will raise expectations, don’t forget that it is equally important to celebrate good and improved attendance. </a:t>
            </a:r>
          </a:p>
          <a:p>
            <a:endParaRPr lang="en-GB"/>
          </a:p>
          <a:p>
            <a:endParaRPr lang="en-GB"/>
          </a:p>
          <a:p>
            <a:endParaRPr lang="en-GB"/>
          </a:p>
        </p:txBody>
      </p:sp>
    </p:spTree>
    <p:extLst>
      <p:ext uri="{BB962C8B-B14F-4D97-AF65-F5344CB8AC3E}">
        <p14:creationId xmlns:p14="http://schemas.microsoft.com/office/powerpoint/2010/main" val="152338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When communicating with pupils it is important that all leaders and staff provide clear and consistent messages, whether this is by words spoken, tone or body language that they are pleased and want that child or young person to be in school. As discussed previously it is important that this is a consistent whole school approach and will support pupils to attend regularly. Schools who have successfully improved attendance have found that setting the correct tone for the day with a positive greeting at the start of the school day and mentioning something positive supports those pupils with attending. Its important to steer away from negative comments and instead praise that pupil for being in school that day not highlighting that they have been absent. Children and young people surveyed about the importance of attending school have commented how discouraging it can be to be ‘barked at about their uniform or being late’ and that worry that they will be negatively greeted becomes a barrier to regularly attending school.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Its important to ensure that all staff have the skills to talk to children and young people about positive and difficult messages ensuring that there is a range of personnel to act as points of contact throughout the school. Often schools will utilise the collection of wishes and feelings for safeguarding concerns using best practice such as open ended questions but wont think to utilise the same skills when trying to support attendance. </a:t>
            </a:r>
          </a:p>
          <a:p>
            <a:endParaRPr lang="en-GB" sz="1200">
              <a:latin typeface="Arial" panose="020B0604020202020204" pitchFamily="34" charset="0"/>
              <a:cs typeface="Arial" panose="020B0604020202020204" pitchFamily="34" charset="0"/>
            </a:endParaRPr>
          </a:p>
          <a:p>
            <a:endParaRPr lang="en-GB" sz="1200">
              <a:solidFill>
                <a:srgbClr val="0B0C0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40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Attendance needs to be part of every professional conversation about a child. </a:t>
            </a:r>
          </a:p>
          <a:p>
            <a:endParaRPr lang="en-GB"/>
          </a:p>
          <a:p>
            <a:r>
              <a:rPr lang="en-GB"/>
              <a:t>It is important that a child’s current attendance is always considered and any downward trend in attendance is acted on promptly ensuring that any concerns are addressed with the pupil and parent quickly. Do not wait to act on concerns or wait until the pupil is already persistently absent. By acting at the earliest opportunity to identify barriers and putting the right support in place you can hopefully prevent a child becoming persistently absent. </a:t>
            </a:r>
          </a:p>
          <a:p>
            <a:endParaRPr lang="en-GB"/>
          </a:p>
          <a:p>
            <a:r>
              <a:rPr lang="en-GB"/>
              <a:t>When thinking about what support or interventions to put in place, consider if there is already a plan in place? Think about how effective those interventions have been previously? And if they haven’t led to an improvement in attendance why is that and what do we need to do differently to support that child to attend school regularly. </a:t>
            </a:r>
          </a:p>
          <a:p>
            <a:endParaRPr lang="en-GB"/>
          </a:p>
          <a:p>
            <a:r>
              <a:rPr lang="en-GB"/>
              <a:t>We need to understand what life looks like for the child, what is it that prevents them from coming into school, what does that day to day experience look like for them when they are out of school and make sure that we understand that as well as the impact on their health and well-being. </a:t>
            </a:r>
          </a:p>
          <a:p>
            <a:endParaRPr lang="en-GB"/>
          </a:p>
          <a:p>
            <a:r>
              <a:rPr lang="en-GB"/>
              <a:t>It is really important that we do as much as we can to bring the voice of the child and young person into these conversations to make sure that what we are doing to try and support includes their wishes and feelings and that we are considering the barriers to school attendance from their point of view. </a:t>
            </a:r>
          </a:p>
        </p:txBody>
      </p:sp>
    </p:spTree>
    <p:extLst>
      <p:ext uri="{BB962C8B-B14F-4D97-AF65-F5344CB8AC3E}">
        <p14:creationId xmlns:p14="http://schemas.microsoft.com/office/powerpoint/2010/main" val="240451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This graphic illustrates a helpful model for working with a child and family to understand some of the push and pull factors that might be impacting a child or young person’s attendance at school. </a:t>
            </a:r>
          </a:p>
          <a:p>
            <a:endParaRPr lang="en-GB"/>
          </a:p>
          <a:p>
            <a:r>
              <a:rPr lang="en-GB"/>
              <a:t>Those push and pull factors are likely to be present across all of the influences in a young persons life, and developing an understanding of these factors can be an effective way to identify the adjustments needed to support the child's attendance whilst also building upon positive aspects of school and family life.</a:t>
            </a:r>
          </a:p>
          <a:p>
            <a:endParaRPr lang="en-GB"/>
          </a:p>
          <a:p>
            <a:r>
              <a:rPr lang="en-GB"/>
              <a:t>Its important to consider when we are working with children what push and pull factors could be at play? what is the child doing instead of attending school? and why are they doing that? Is home life more fun or more safe than school or do they have responsibilities that they hold at home or within their current neighbourhood that they feel are more important than the need to attend school. </a:t>
            </a:r>
          </a:p>
          <a:p>
            <a:endParaRPr lang="en-GB"/>
          </a:p>
          <a:p>
            <a:r>
              <a:rPr lang="en-GB"/>
              <a:t>We must therefore consider how can we help the child get what they want or need without missing school. For example one simple thing that might support a young carer to attend school regularly would be the ability to use their phone during the school day to check in with an unwell family member in case they are worried and to help reduce that anxiety. It is essential to gain the child`s perspective to fully understand any push and pull factors when identifying potential barriers to attendance and therefore regular wishes and feelings work is a vital part of plan making.</a:t>
            </a:r>
          </a:p>
          <a:p>
            <a:endParaRPr lang="en-GB"/>
          </a:p>
          <a:p>
            <a:r>
              <a:rPr lang="en-GB"/>
              <a:t>Discuss the specific push and pull factors that relate to your cohort of children within your setting, can you identify 2 or 3 factors that may impact a students attendance and come up with an action for each that would support that child with attending school?</a:t>
            </a:r>
          </a:p>
          <a:p>
            <a:endParaRPr lang="en-GB"/>
          </a:p>
        </p:txBody>
      </p:sp>
    </p:spTree>
    <p:extLst>
      <p:ext uri="{BB962C8B-B14F-4D97-AF65-F5344CB8AC3E}">
        <p14:creationId xmlns:p14="http://schemas.microsoft.com/office/powerpoint/2010/main" val="1258921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Next, we have an activity to help you to think about some of those possible barriers that might affect a child being able to attend school regularly. This model has been taken from a contextual safeguarding point of view and has real merit in assisting us in terms of thinking about the different contexts that a child may experience in the barriers to school attendance.</a:t>
            </a:r>
          </a:p>
          <a:p>
            <a:pPr marL="0" marR="0" lvl="0" indent="0" defTabSz="914400" eaLnBrk="1" fontAlgn="auto" latinLnBrk="0" hangingPunct="1">
              <a:lnSpc>
                <a:spcPct val="100000"/>
              </a:lnSpc>
              <a:spcBef>
                <a:spcPts val="0"/>
              </a:spcBef>
              <a:spcAft>
                <a:spcPts val="0"/>
              </a:spcAft>
              <a:buClrTx/>
              <a:buSzTx/>
              <a:buFontTx/>
              <a:buNone/>
              <a:tabLst/>
              <a:defRPr/>
            </a:pPr>
            <a:endParaRPr lang="en-GB"/>
          </a:p>
          <a:p>
            <a:pPr marL="0" marR="0" lvl="0" indent="0" defTabSz="914400" eaLnBrk="1" fontAlgn="auto" latinLnBrk="0" hangingPunct="1">
              <a:lnSpc>
                <a:spcPct val="100000"/>
              </a:lnSpc>
              <a:spcBef>
                <a:spcPts val="0"/>
              </a:spcBef>
              <a:spcAft>
                <a:spcPts val="0"/>
              </a:spcAft>
              <a:buClrTx/>
              <a:buSzTx/>
              <a:buFontTx/>
              <a:buNone/>
              <a:tabLst/>
              <a:defRPr/>
            </a:pPr>
            <a:r>
              <a:rPr lang="en-GB"/>
              <a:t>Once you have thought about the possible barriers in each area please move on to the next slide. </a:t>
            </a:r>
          </a:p>
          <a:p>
            <a:endParaRPr lang="en-GB"/>
          </a:p>
        </p:txBody>
      </p:sp>
    </p:spTree>
    <p:extLst>
      <p:ext uri="{BB962C8B-B14F-4D97-AF65-F5344CB8AC3E}">
        <p14:creationId xmlns:p14="http://schemas.microsoft.com/office/powerpoint/2010/main" val="16359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This exercise has probably reinforced for you that the reasons for non-attendance are really varied and for some children there will be a complex interplay of a number of factors in and across these domains. </a:t>
            </a:r>
          </a:p>
          <a:p>
            <a:endParaRPr lang="en-GB"/>
          </a:p>
          <a:p>
            <a:r>
              <a:rPr lang="en-GB"/>
              <a:t>Grouping factors into these broader domains is really helpful for conceptualizing the problem but it's equally important that our planning is informed by thorough examination of all of the reasons for absence with actions tailored to meet all need.</a:t>
            </a:r>
          </a:p>
          <a:p>
            <a:endParaRPr lang="en-GB"/>
          </a:p>
          <a:p>
            <a:r>
              <a:rPr lang="en-GB"/>
              <a:t>For instance, if a primary reason appears to be driven by out of school factors planning still needs to actively consider what adjustments and response is needed to be made in school to support and effective return and address gaps in learning. In persistent and severe absence planning will almost always be effective if there is a multi-agency approach between professionals and the child and their family. </a:t>
            </a:r>
          </a:p>
        </p:txBody>
      </p:sp>
    </p:spTree>
    <p:extLst>
      <p:ext uri="{BB962C8B-B14F-4D97-AF65-F5344CB8AC3E}">
        <p14:creationId xmlns:p14="http://schemas.microsoft.com/office/powerpoint/2010/main" val="352632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Let’s now think about what you can do in terms of practice. </a:t>
            </a:r>
          </a:p>
          <a:p>
            <a:endParaRPr lang="en-GB"/>
          </a:p>
          <a:p>
            <a:r>
              <a:rPr lang="en-GB"/>
              <a:t>When you are thinking about drawing on the support of those with whom the child has those healthy strong relationships, those people are the most likely people to be able to support change and this could be a trusted adult from within school or the wider professional or family network.</a:t>
            </a:r>
          </a:p>
          <a:p>
            <a:endParaRPr lang="en-GB"/>
          </a:p>
          <a:p>
            <a:r>
              <a:rPr lang="en-GB"/>
              <a:t>When we think about individualised planning, support plans our key and we need to move away from generic planning goals that might state for instance that the child needs to attend school 100 % of the time or that they will arrive on time every day with a move towards individualized plans that focus on the push and pull factors and the barriers to school attendance that we’ve started to consider within this session.</a:t>
            </a:r>
          </a:p>
          <a:p>
            <a:endParaRPr lang="en-GB"/>
          </a:p>
          <a:p>
            <a:r>
              <a:rPr lang="en-GB"/>
              <a:t>It takes a real commitment to support a child to return to school regularly particularly if they’ve been away for a sustained period of time. So how can you support the family to think through how best to do that. </a:t>
            </a:r>
          </a:p>
          <a:p>
            <a:endParaRPr lang="en-GB"/>
          </a:p>
          <a:p>
            <a:r>
              <a:rPr lang="en-GB"/>
              <a:t>Remembering that if you are stuck or need advice and guidance that you can contact the Attendance Team. </a:t>
            </a:r>
          </a:p>
        </p:txBody>
      </p:sp>
    </p:spTree>
    <p:extLst>
      <p:ext uri="{BB962C8B-B14F-4D97-AF65-F5344CB8AC3E}">
        <p14:creationId xmlns:p14="http://schemas.microsoft.com/office/powerpoint/2010/main" val="380662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cap="none" spc="0" normalizeH="0" baseline="0">
                <a:ln>
                  <a:noFill/>
                </a:ln>
                <a:solidFill>
                  <a:srgbClr val="332F60"/>
                </a:solidFill>
                <a:effectLst/>
                <a:uFillTx/>
                <a:latin typeface="Rockwell" panose="02060603020205020403" pitchFamily="18" charset="0"/>
                <a:sym typeface="Calibri"/>
              </a:rPr>
              <a:t>At this point in the training, it is tim</a:t>
            </a:r>
            <a:r>
              <a:rPr lang="en-GB" sz="1200" i="1">
                <a:solidFill>
                  <a:srgbClr val="332F60"/>
                </a:solidFill>
                <a:latin typeface="Rockwell" panose="02060603020205020403" pitchFamily="18" charset="0"/>
              </a:rPr>
              <a:t>e for you to cover your own settings attendance procedures as outlined in your school attendance policy and consider how each role in the school plays a part in ensuring the whole school culture. </a:t>
            </a:r>
            <a:endParaRPr kumimoji="0" lang="en-GB" sz="1200" b="0" i="1" u="none" strike="noStrike" cap="none" spc="0" normalizeH="0" baseline="0">
              <a:ln>
                <a:noFill/>
              </a:ln>
              <a:solidFill>
                <a:srgbClr val="332F60"/>
              </a:solidFill>
              <a:effectLst/>
              <a:uFillTx/>
              <a:latin typeface="Rockwell" panose="02060603020205020403" pitchFamily="18" charset="0"/>
              <a:sym typeface="Calibri"/>
            </a:endParaRPr>
          </a:p>
          <a:p>
            <a:endParaRPr lang="en-GB"/>
          </a:p>
        </p:txBody>
      </p:sp>
    </p:spTree>
    <p:extLst>
      <p:ext uri="{BB962C8B-B14F-4D97-AF65-F5344CB8AC3E}">
        <p14:creationId xmlns:p14="http://schemas.microsoft.com/office/powerpoint/2010/main" val="368162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cap="none" spc="0" normalizeH="0" baseline="0">
                <a:ln>
                  <a:noFill/>
                </a:ln>
                <a:solidFill>
                  <a:srgbClr val="332F60"/>
                </a:solidFill>
                <a:effectLst/>
                <a:uFillTx/>
                <a:latin typeface="Rockwell" panose="02060603020205020403" pitchFamily="18" charset="0"/>
                <a:sym typeface="Calibri"/>
              </a:rPr>
              <a:t>At this point in the training your senior attendance champion will now talk you through an overview of your school's attendance data and discuss the priorities or actions arising from the data picture. </a:t>
            </a:r>
            <a:r>
              <a:rPr lang="en-GB" sz="1200" i="1">
                <a:solidFill>
                  <a:srgbClr val="332F60"/>
                </a:solidFill>
                <a:latin typeface="Rockwell" panose="02060603020205020403" pitchFamily="18" charset="0"/>
              </a:rPr>
              <a:t> </a:t>
            </a:r>
            <a:endParaRPr kumimoji="0" lang="en-GB" sz="1200" b="0" i="1" u="none" strike="noStrike" cap="none" spc="0" normalizeH="0" baseline="0">
              <a:ln>
                <a:noFill/>
              </a:ln>
              <a:solidFill>
                <a:srgbClr val="332F60"/>
              </a:solidFill>
              <a:effectLst/>
              <a:uFillTx/>
              <a:latin typeface="Rockwell" panose="02060603020205020403" pitchFamily="18" charset="0"/>
              <a:sym typeface="Calibri"/>
            </a:endParaRPr>
          </a:p>
          <a:p>
            <a:endParaRPr lang="en-GB"/>
          </a:p>
        </p:txBody>
      </p:sp>
    </p:spTree>
    <p:extLst>
      <p:ext uri="{BB962C8B-B14F-4D97-AF65-F5344CB8AC3E}">
        <p14:creationId xmlns:p14="http://schemas.microsoft.com/office/powerpoint/2010/main" val="340980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rPr>
              <a:t>The aim of this training is to help all staff and volunteers understand the importance of regular school attendance. It is important that we recognise that ‘attendance’ is not a discrete piece of work but rather it is an integral part of the school’s ethos and culture. By the end of this training, staff should – read the aims</a:t>
            </a:r>
            <a:endParaRPr lang="en-GB"/>
          </a:p>
        </p:txBody>
      </p:sp>
    </p:spTree>
    <p:extLst>
      <p:ext uri="{BB962C8B-B14F-4D97-AF65-F5344CB8AC3E}">
        <p14:creationId xmlns:p14="http://schemas.microsoft.com/office/powerpoint/2010/main" val="4025410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spc="0" normalizeH="0" baseline="0">
                <a:ln>
                  <a:noFill/>
                </a:ln>
                <a:solidFill>
                  <a:srgbClr val="332F60"/>
                </a:solidFill>
                <a:effectLst/>
                <a:uFillTx/>
                <a:latin typeface="Rockwell" panose="02060603020205020403" pitchFamily="18" charset="0"/>
                <a:sym typeface="Calibri"/>
              </a:rPr>
              <a:t>At this point in the training, it is time to reflect on the training</a:t>
            </a:r>
            <a:r>
              <a:rPr lang="en-GB" sz="1200" i="0">
                <a:solidFill>
                  <a:srgbClr val="332F60"/>
                </a:solidFill>
                <a:latin typeface="Rockwell" panose="02060603020205020403" pitchFamily="18" charset="0"/>
              </a:rPr>
              <a:t> and consider how each role in the school plays a part in ensuring the whole school culture that supports good attendance. In groups discuss and identify what you already do or can do to support </a:t>
            </a:r>
            <a:r>
              <a:rPr lang="en-GB" i="0"/>
              <a:t>good attendance and make school a place pupils want to be. Gather and collate feedback from the groups and then use the next slide to consolidate the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cap="none" spc="0" normalizeH="0" baseline="0">
              <a:ln>
                <a:noFill/>
              </a:ln>
              <a:solidFill>
                <a:srgbClr val="332F60"/>
              </a:solidFill>
              <a:effectLst/>
              <a:uFillTx/>
              <a:latin typeface="Rockwell" panose="02060603020205020403" pitchFamily="18" charset="0"/>
              <a:sym typeface="Calibri"/>
            </a:endParaRPr>
          </a:p>
        </p:txBody>
      </p:sp>
    </p:spTree>
    <p:extLst>
      <p:ext uri="{BB962C8B-B14F-4D97-AF65-F5344CB8AC3E}">
        <p14:creationId xmlns:p14="http://schemas.microsoft.com/office/powerpoint/2010/main" val="927843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spc="0" normalizeH="0" baseline="0">
                <a:ln>
                  <a:noFill/>
                </a:ln>
                <a:solidFill>
                  <a:srgbClr val="332F60"/>
                </a:solidFill>
                <a:effectLst/>
                <a:highlight>
                  <a:srgbClr val="FFFFFF"/>
                </a:highlight>
                <a:uFillTx/>
                <a:latin typeface="Rockwell" panose="02060603020205020403" pitchFamily="18" charset="0"/>
                <a:sym typeface="Calibri"/>
              </a:rPr>
              <a:t>You may have identified a variety of different ways that you can support good attendance in your role. There is not one set of right answers but here are some suggestions to think about. Whatever actions you identified; it is important to remember that we need to consistently promote the benefits of good attendance at school. We all have a role in making schools a place pupils want to be and the foundation to good attendance is a calm, orderly, safe and supportive environment in which all pupils can learn and thrive. </a:t>
            </a:r>
            <a:endParaRPr lang="en-GB" b="0" i="0">
              <a:solidFill>
                <a:srgbClr val="0B0C0C"/>
              </a:solidFill>
              <a:effectLst/>
              <a:highlight>
                <a:srgbClr val="FFFFFF"/>
              </a:highlight>
              <a:latin typeface="GDS Transport"/>
            </a:endParaRPr>
          </a:p>
          <a:p>
            <a:endParaRPr lang="en-GB"/>
          </a:p>
        </p:txBody>
      </p:sp>
    </p:spTree>
    <p:extLst>
      <p:ext uri="{BB962C8B-B14F-4D97-AF65-F5344CB8AC3E}">
        <p14:creationId xmlns:p14="http://schemas.microsoft.com/office/powerpoint/2010/main" val="207697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The Attendance Team is a small team situated within children’s services, we are a statutory service charged with working with schools to promote good attendance and reduce absence. To ensure that every child has access to a full-time education and to ensure that parents perform their legal duty by ensuring their children of compulsory school age are registered and attending school regularly. We are a fully subsidised service and available to support all schools in Norfolk with pupil specific consultation as well as advising on whole school management of attendance. </a:t>
            </a:r>
          </a:p>
          <a:p>
            <a:endParaRPr lang="en-GB"/>
          </a:p>
          <a:p>
            <a:r>
              <a:rPr lang="en-GB"/>
              <a:t>Please feel free to get in touch with us for any support regarding attendance that you may require. </a:t>
            </a:r>
          </a:p>
          <a:p>
            <a:endParaRPr lang="en-GB"/>
          </a:p>
        </p:txBody>
      </p:sp>
    </p:spTree>
    <p:extLst>
      <p:ext uri="{BB962C8B-B14F-4D97-AF65-F5344CB8AC3E}">
        <p14:creationId xmlns:p14="http://schemas.microsoft.com/office/powerpoint/2010/main" val="3890736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You have now reached the end of the training. Further support and guidance can be accessed via the Attendance Pages and toolkit on the Norfolk Schools and learning Providers website. Alternatively, if you have any further questions that have not been answered today then please contact the Attendance Team on 01603 223 681 or email us at csattendance@norfolk.gov.uk</a:t>
            </a:r>
          </a:p>
        </p:txBody>
      </p:sp>
    </p:spTree>
    <p:extLst>
      <p:ext uri="{BB962C8B-B14F-4D97-AF65-F5344CB8AC3E}">
        <p14:creationId xmlns:p14="http://schemas.microsoft.com/office/powerpoint/2010/main" val="43175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Let’s start by considering what you know as a team about school attendance, you'll see here we’ve got five questions and at this point please pause the narration and discuss the questions being asked and what you think the answers to these questions are. When you are ready as a group to come back together, please continue with the narration to hear the answers. </a:t>
            </a:r>
          </a:p>
          <a:p>
            <a:endParaRPr lang="en-GB"/>
          </a:p>
          <a:p>
            <a:r>
              <a:rPr lang="en-GB"/>
              <a:t>Question 1. How do you think Norfolk’s school attendance rates compare nationally?</a:t>
            </a:r>
          </a:p>
          <a:p>
            <a:r>
              <a:rPr lang="en-GB"/>
              <a:t>Sadly, the answer here is C, Norfolk’s school attendance rates are lower than the national average, but they are improving due to the hard work and whole school approaches being taken in schools across the County. There is still a lot of work to do and everyone in school has a role to play in future improvement. </a:t>
            </a:r>
          </a:p>
          <a:p>
            <a:endParaRPr lang="en-GB"/>
          </a:p>
          <a:p>
            <a:r>
              <a:rPr lang="en-GB"/>
              <a:t>Question 2 what is meant by regular school attendance? </a:t>
            </a:r>
          </a:p>
          <a:p>
            <a:r>
              <a:rPr lang="en-GB"/>
              <a:t>I’m sure there will have been much debate about this in your discussions, but when we look at case law the actual answer is C, that the pupil has attended every day the school has been open. Highlighting the level of expectation there is around regular school attendance. </a:t>
            </a:r>
          </a:p>
          <a:p>
            <a:endParaRPr lang="en-GB"/>
          </a:p>
          <a:p>
            <a:r>
              <a:rPr lang="en-GB"/>
              <a:t>Question 3 when is a child considered to be compulsory school age? </a:t>
            </a:r>
          </a:p>
          <a:p>
            <a:r>
              <a:rPr lang="en-GB"/>
              <a:t>The answer is D, the term after a child turns 5 to the last Friday in June in the year in which they turn 16, which essentially for most children will be the end of year 11. </a:t>
            </a:r>
          </a:p>
          <a:p>
            <a:endParaRPr lang="en-GB"/>
          </a:p>
          <a:p>
            <a:r>
              <a:rPr lang="en-GB"/>
              <a:t>Question 4, When is a child considered to be persistently absent? </a:t>
            </a:r>
          </a:p>
          <a:p>
            <a:r>
              <a:rPr lang="en-GB"/>
              <a:t>When we think about persistent absence this is the threshold at which the department for education would say that the level of absence is likely to have a significant impact on a child’s academic, potentially social development and wellbeing and the answer is C, 90% and below. The threshold for persistent absence has risen throughout the years. </a:t>
            </a:r>
          </a:p>
          <a:p>
            <a:endParaRPr lang="en-GB"/>
          </a:p>
          <a:p>
            <a:r>
              <a:rPr lang="en-GB"/>
              <a:t>Question 5, who is considered to be a parent in education law? </a:t>
            </a:r>
          </a:p>
          <a:p>
            <a:r>
              <a:rPr lang="en-GB"/>
              <a:t>The answer is D any person although not a natural parent who has day to day care of the child. So, when we are working with families and children it is imperative that we understand the full family composition and ensure that all parents are included in any interventions. We all need to be thinking about the friend and family network,  who is in the family network that can provide support and help in term’s of improving the child's school attendance. </a:t>
            </a:r>
          </a:p>
        </p:txBody>
      </p:sp>
    </p:spTree>
    <p:extLst>
      <p:ext uri="{BB962C8B-B14F-4D97-AF65-F5344CB8AC3E}">
        <p14:creationId xmlns:p14="http://schemas.microsoft.com/office/powerpoint/2010/main" val="238353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when we talk about school attendance particularly within an education context we often talk about percentages. As we talked about in question 4, persistent absence is 90% and below and with the issuing of the working together to improve school attendance document the department for education brought in another term of severely absent which means for any child whose attendance is 50% and below. Missing any school can negatively impact on a child’s progress and learning but when children are regularly not in school it can have a significant impact on family stress, children’s wellbeing and academic achievement. That’s why when we are thinking about attendance the message should be that every school day counts. </a:t>
            </a:r>
          </a:p>
          <a:p>
            <a:endParaRPr lang="en-US"/>
          </a:p>
          <a:p>
            <a:r>
              <a:rPr lang="en-US"/>
              <a:t>Sometimes when looking at data and explaining to parents it is often useful to visualize the amount of absence in terms of days rather than percentages. This allows parents to relate to the amount of learning time missed. If you scored 90% on a test you would consider that to be a great achievement. However, in the terms of attendance 90% would be a cause for concern. As you can see from the chart when we start to move away from talking about percentages of attendance to thinking about the days or weeks or hours lost and what that equates to over a child's school career it then starts to have greater significance. </a:t>
            </a:r>
          </a:p>
        </p:txBody>
      </p:sp>
    </p:spTree>
    <p:extLst>
      <p:ext uri="{BB962C8B-B14F-4D97-AF65-F5344CB8AC3E}">
        <p14:creationId xmlns:p14="http://schemas.microsoft.com/office/powerpoint/2010/main" val="297938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chemeClr val="bg1"/>
                </a:solidFill>
                <a:latin typeface="Arial" panose="020B0604020202020204" pitchFamily="34" charset="0"/>
                <a:cs typeface="Arial" panose="020B0604020202020204" pitchFamily="34" charset="0"/>
              </a:rPr>
              <a:t>Section 7 of the Education Act 1996 is the piece of legislation that </a:t>
            </a:r>
            <a:r>
              <a:rPr lang="en-GB">
                <a:solidFill>
                  <a:schemeClr val="bg1"/>
                </a:solidFill>
                <a:latin typeface="Arial" panose="020B0604020202020204" pitchFamily="34" charset="0"/>
                <a:cs typeface="Arial" panose="020B0604020202020204" pitchFamily="34" charset="0"/>
              </a:rPr>
              <a:t>places a duty on all parents to ensure that their child of compulsory school age receives a suitable education either by regular attendance at school or otherwise. By otherwise it means elective home education. </a:t>
            </a:r>
          </a:p>
          <a:p>
            <a:endParaRPr lang="en-GB">
              <a:solidFill>
                <a:schemeClr val="bg1"/>
              </a:solidFill>
              <a:latin typeface="Arial" panose="020B0604020202020204" pitchFamily="34" charset="0"/>
              <a:cs typeface="Arial" panose="020B0604020202020204" pitchFamily="34" charset="0"/>
            </a:endParaRPr>
          </a:p>
          <a:p>
            <a:r>
              <a:rPr lang="en-GB" baseline="0"/>
              <a:t>Parental Engagement to support a child's attendance in school is not elective and is not consent based but a legal responsibility for all parents. </a:t>
            </a:r>
            <a:endParaRPr lang="en-GB"/>
          </a:p>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5</a:t>
            </a:fld>
            <a:endParaRPr lang="en-GB"/>
          </a:p>
        </p:txBody>
      </p:sp>
    </p:spTree>
    <p:extLst>
      <p:ext uri="{BB962C8B-B14F-4D97-AF65-F5344CB8AC3E}">
        <p14:creationId xmlns:p14="http://schemas.microsoft.com/office/powerpoint/2010/main" val="328938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why is attending school so important? </a:t>
            </a:r>
          </a:p>
          <a:p>
            <a:r>
              <a:rPr lang="en-GB"/>
              <a:t>attending school regularly can be a protective factor for children and young people, it falls under the wider umbrella of safeguarding but its also important for- </a:t>
            </a:r>
            <a:endParaRPr lang="en-US"/>
          </a:p>
          <a:p>
            <a:r>
              <a:rPr lang="en-US" b="1" u="sng"/>
              <a:t>Pupil attainment</a:t>
            </a:r>
            <a:r>
              <a:rPr lang="en-US"/>
              <a:t>: it is well documented that students with poor attendance do not reach their potential and achieve below their target grades </a:t>
            </a:r>
          </a:p>
          <a:p>
            <a:r>
              <a:rPr lang="en-US" b="1" u="sng"/>
              <a:t>Early Intervention</a:t>
            </a:r>
            <a:r>
              <a:rPr lang="en-US"/>
              <a:t>: Through monitoring we will notice patterns earlier and can intervene early by offering support as soon as it is needed</a:t>
            </a:r>
          </a:p>
          <a:p>
            <a:r>
              <a:rPr lang="en-US" b="1" u="sng"/>
              <a:t>Social Development</a:t>
            </a:r>
            <a:r>
              <a:rPr lang="en-US"/>
              <a:t>: If students are not in school, they are not interacting with their peers, and this can affect their friendships, emotional wellbeing and confidence and</a:t>
            </a:r>
          </a:p>
          <a:p>
            <a:r>
              <a:rPr lang="en-US" b="1" u="sng"/>
              <a:t>Preparation for adult life</a:t>
            </a:r>
            <a:r>
              <a:rPr lang="en-US"/>
              <a:t>: refusing school in early life can set a precedent within young persons expectations which is very much removed from the reality of adult life. Establishing good habits and routines in early life around school will positively equip a child for later life</a:t>
            </a:r>
          </a:p>
        </p:txBody>
      </p:sp>
    </p:spTree>
    <p:extLst>
      <p:ext uri="{BB962C8B-B14F-4D97-AF65-F5344CB8AC3E}">
        <p14:creationId xmlns:p14="http://schemas.microsoft.com/office/powerpoint/2010/main" val="329093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Working together to improve school attendance is the statutory guidance which all schools and LAs must follow. The guidance is clear that attendance is the essential foundation to positive outcomes for all pupils including their safeguarding and </a:t>
            </a:r>
          </a:p>
          <a:p>
            <a:r>
              <a:rPr lang="en-GB"/>
              <a:t>welfare and should therefore be seen as everyone’s responsibility in school. That starts with the senior attendance champion on the school’s leadership team but includes all school staff playing an active role.  The guidance stresses the importance of a collaborative working approach between schools, the Local Authority and other partners who work with children and young people, to have a holistic approach to tackling the barriers to school attendance. It highlights the need to build relationships with parents and carers and to ensure that at all stages work is undertaken to remove barriers and the right support is provided at the right time.</a:t>
            </a:r>
          </a:p>
        </p:txBody>
      </p:sp>
    </p:spTree>
    <p:extLst>
      <p:ext uri="{BB962C8B-B14F-4D97-AF65-F5344CB8AC3E}">
        <p14:creationId xmlns:p14="http://schemas.microsoft.com/office/powerpoint/2010/main" val="325630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guidance outlines 6 requirements for all schools to implement within their settings. </a:t>
            </a:r>
          </a:p>
          <a:p>
            <a:pPr marL="228600" indent="-228600">
              <a:buAutoNum type="arabicPeriod"/>
            </a:pPr>
            <a:r>
              <a:rPr lang="en-US"/>
              <a:t>Develop and maintain a whole school culture that promotes the benefits of high attendance. Schools need to recognize the importance of good attendance as a leadership issue with a designated senior leader responsible for championing school attendance and the interplay with wider school improvement initiatives. </a:t>
            </a:r>
          </a:p>
          <a:p>
            <a:pPr marL="228600" indent="-228600">
              <a:buAutoNum type="arabicPeriod"/>
            </a:pPr>
            <a:r>
              <a:rPr lang="en-US"/>
              <a:t>Have a clear school attendance policy which all staff, pupils and parents understand. An effective whole school culture of high attendance is underpinned by clear expectations, procedures and responsibilities. To ensure all leaders, staff, pupils and parents understand these expectations, all schools are expected to have a clear, written school attendance policy based on the expectations set out in the working together to improve school attendance guidance. It needs to be publicly available and consistently applied. </a:t>
            </a:r>
          </a:p>
          <a:p>
            <a:pPr marL="228600" indent="-228600">
              <a:buAutoNum type="arabicPeriod"/>
            </a:pPr>
            <a:r>
              <a:rPr lang="en-US"/>
              <a:t>Accurately complete admission and attendance registers and have effective day to day processing place to follow-up absence. </a:t>
            </a:r>
          </a:p>
          <a:p>
            <a:pPr marL="228600" indent="-228600">
              <a:buAutoNum type="arabicPeriod"/>
            </a:pPr>
            <a:r>
              <a:rPr lang="en-US"/>
              <a:t>Regularly monitor and </a:t>
            </a:r>
            <a:r>
              <a:rPr lang="en-US" err="1"/>
              <a:t>analyse</a:t>
            </a:r>
            <a:r>
              <a:rPr lang="en-US"/>
              <a:t> attendance and absence data to identify pupils or cohorts that require support with their attendance and put effective strategies in place. The guidance highlights a need to feed this back to parents and pupils in a way that is understandable and to ensure that the analysis informs your practice and helps develop strategy. </a:t>
            </a:r>
          </a:p>
          <a:p>
            <a:pPr marL="228600" indent="-228600">
              <a:buAutoNum type="arabicPeriod"/>
            </a:pPr>
            <a:r>
              <a:rPr lang="en-US"/>
              <a:t>Build Strong relationships with families, listen to and understand barriers to attendance and work with families to remove them. </a:t>
            </a:r>
            <a:r>
              <a:rPr lang="en-GB"/>
              <a:t>Planning to address what the child and family are telling you, constructively challenge., remove school barriers at earliest opportunity and intensify support as required. </a:t>
            </a:r>
          </a:p>
          <a:p>
            <a:pPr marL="228600" indent="-228600">
              <a:buAutoNum type="arabicPeriod"/>
            </a:pPr>
            <a:r>
              <a:rPr lang="en-GB"/>
              <a:t>Share information and work collaboratively with other schools in the area, local authorities, and other partners.</a:t>
            </a:r>
          </a:p>
          <a:p>
            <a:pPr marL="0" indent="0">
              <a:buNone/>
            </a:pPr>
            <a:endParaRPr lang="en-US"/>
          </a:p>
          <a:p>
            <a:pPr marL="0" indent="0">
              <a:buNone/>
            </a:pPr>
            <a:r>
              <a:rPr lang="en-US"/>
              <a:t>You may wish to pause here to ensure that all staff are familiar with the school attendance policy and discuss how you develop and maintain a whole school culture that promotes the benefits of regular attendance. </a:t>
            </a:r>
            <a:endParaRPr lang="en-GB"/>
          </a:p>
        </p:txBody>
      </p:sp>
    </p:spTree>
    <p:extLst>
      <p:ext uri="{BB962C8B-B14F-4D97-AF65-F5344CB8AC3E}">
        <p14:creationId xmlns:p14="http://schemas.microsoft.com/office/powerpoint/2010/main" val="295058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Securing good attendance and tackling persistent absence was published by OFSTED in February 2022 many of the themes within the report fit with what has been published in the Working Together to Improve School Attendance Guidance. It primarily focusses on school practice and there are some really important messages for us all to think about. The research shows that schools who tackle persistent absence successfully tend to have all the basics right in the first place to promote school attendance, a focus on rewarding good school attendance and improved school attendance as well as intervention. The report found that the schools that do this really well are really analytical about what was stopping individual children and  groups of children from attending school and understanding the barriers and having robust escalation processes in place that were initiated before problems became more severe and entrenched. </a:t>
            </a:r>
          </a:p>
          <a:p>
            <a:pPr marL="0" marR="0" lvl="0" indent="0" defTabSz="91440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Both the Working together guidance and the Ofsted thematic review highlight the need to consider our language when communicating with families as we have already touched upon. Ensuring that we are Quantifying attendance and absence in days, talking about lessons and learning lost rather than just percentages and the impact there absence is having on achievement. Attendance data can so easily be misunderstood by parents and professionals so its essential we simplify the messages we give. We need to ensure that schools, professionals and parents don’t underestimate the value of raising expectations for all children and that celebrating good attendance, or celebrating improvements and achievements can be altered to fit any cohort. </a:t>
            </a:r>
          </a:p>
          <a:p>
            <a:endParaRPr lang="en-GB"/>
          </a:p>
          <a:p>
            <a:r>
              <a:rPr lang="en-GB"/>
              <a:t>The Ofsted review really highlights the importance of building positive and honest working relationships with children and families ensuring that there are clear messages about attendance that are consistently and clearly laid out and about having the tenacity to make sure that parents and children know that your not going to let this drop and your not going to give up in terms of trying to improve and help them to move forward in terms of attendance. I think its really nicely summed up by the quote at the top of the slide on the right hand side which says ‘listen, understand, empathize and support – but do not tolerate’ </a:t>
            </a:r>
          </a:p>
          <a:p>
            <a:endParaRPr lang="en-GB" b="1" u="sng"/>
          </a:p>
          <a:p>
            <a:r>
              <a:rPr lang="en-GB"/>
              <a:t>All of the quotes on the screen are from the OFSTED research and analysis report, at this point in the training please read through and discuss the quotes. Can you relate to some of the quotes with regards to your own practice or scenarios within your own setting?</a:t>
            </a:r>
          </a:p>
        </p:txBody>
      </p:sp>
    </p:spTree>
    <p:extLst>
      <p:ext uri="{BB962C8B-B14F-4D97-AF65-F5344CB8AC3E}">
        <p14:creationId xmlns:p14="http://schemas.microsoft.com/office/powerpoint/2010/main" val="4094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0.svg"/><Relationship Id="rId1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audio" Target="../media/media10.m4a"/><Relationship Id="rId16" Type="http://schemas.openxmlformats.org/officeDocument/2006/relationships/image" Target="../media/image13.png"/><Relationship Id="rId1" Type="http://schemas.microsoft.com/office/2007/relationships/media" Target="../media/media10.m4a"/><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5.jpeg"/><Relationship Id="rId15" Type="http://schemas.openxmlformats.org/officeDocument/2006/relationships/image" Target="../media/image12.svg"/><Relationship Id="rId10" Type="http://schemas.openxmlformats.org/officeDocument/2006/relationships/diagramColors" Target="../diagrams/colors2.xml"/><Relationship Id="rId4" Type="http://schemas.openxmlformats.org/officeDocument/2006/relationships/notesSlide" Target="../notesSlides/notesSlide10.xml"/><Relationship Id="rId9" Type="http://schemas.openxmlformats.org/officeDocument/2006/relationships/diagramQuickStyle" Target="../diagrams/quickStyle2.xml"/><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image" Target="../media/image6.png"/><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image" Target="../media/image6.png"/><Relationship Id="rId10" Type="http://schemas.microsoft.com/office/2007/relationships/diagramDrawing" Target="../diagrams/drawing4.xml"/><Relationship Id="rId4" Type="http://schemas.openxmlformats.org/officeDocument/2006/relationships/notesSlide" Target="../notesSlides/notesSlide12.xml"/><Relationship Id="rId9"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5.xml"/><Relationship Id="rId11" Type="http://schemas.openxmlformats.org/officeDocument/2006/relationships/image" Target="../media/image3.png"/><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6.xml"/><Relationship Id="rId11" Type="http://schemas.openxmlformats.org/officeDocument/2006/relationships/image" Target="../media/image3.png"/><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www.schools.norfolk.gov.uk/29533"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csattendance@norfolk.gov.uk" TargetMode="External"/><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slideLayout" Target="../slideLayouts/slideLayout1.xml"/><Relationship Id="rId7" Type="http://schemas.openxmlformats.org/officeDocument/2006/relationships/hyperlink" Target="https://www.schools.norfolk.gov.uk/29533"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hyperlink" Target="https://www.gov.uk/government/publications/securing-good-attendance-and-tackling-persistent-absence/securing-good-attendance-and-tackling-persistent-absence"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 name="Title of…"/>
          <p:cNvSpPr txBox="1"/>
          <p:nvPr/>
        </p:nvSpPr>
        <p:spPr>
          <a:xfrm>
            <a:off x="690457" y="3035676"/>
            <a:ext cx="6572593" cy="7728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a:lnSpc>
                <a:spcPct val="60000"/>
              </a:lnSpc>
              <a:defRPr sz="6600" b="1">
                <a:solidFill>
                  <a:srgbClr val="1A304A"/>
                </a:solidFill>
              </a:defRPr>
            </a:pPr>
            <a:endParaRPr/>
          </a:p>
        </p:txBody>
      </p:sp>
      <p:pic>
        <p:nvPicPr>
          <p:cNvPr id="115" name="Flourish.png" descr="Flourish.png"/>
          <p:cNvPicPr>
            <a:picLocks noChangeAspect="1"/>
          </p:cNvPicPr>
          <p:nvPr/>
        </p:nvPicPr>
        <p:blipFill>
          <a:blip r:embed="rId5"/>
          <a:stretch>
            <a:fillRect/>
          </a:stretch>
        </p:blipFill>
        <p:spPr>
          <a:xfrm rot="19091593" flipH="1">
            <a:off x="5892577" y="69015"/>
            <a:ext cx="14652173" cy="10581458"/>
          </a:xfrm>
          <a:prstGeom prst="rect">
            <a:avLst/>
          </a:prstGeom>
          <a:ln w="12700">
            <a:miter lim="400000"/>
          </a:ln>
        </p:spPr>
      </p:pic>
      <p:pic>
        <p:nvPicPr>
          <p:cNvPr id="3" name="Picture 2" descr="Logo, company name&#10;&#10;Description automatically generated">
            <a:extLst>
              <a:ext uri="{FF2B5EF4-FFF2-40B4-BE49-F238E27FC236}">
                <a16:creationId xmlns:a16="http://schemas.microsoft.com/office/drawing/2014/main" id="{8B6018F5-CDB6-4819-BFEC-D4C6E496C3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457" y="5120889"/>
            <a:ext cx="1979868" cy="1300424"/>
          </a:xfrm>
          <a:prstGeom prst="rect">
            <a:avLst/>
          </a:prstGeom>
        </p:spPr>
      </p:pic>
      <p:sp>
        <p:nvSpPr>
          <p:cNvPr id="9" name="TextBox 8">
            <a:extLst>
              <a:ext uri="{FF2B5EF4-FFF2-40B4-BE49-F238E27FC236}">
                <a16:creationId xmlns:a16="http://schemas.microsoft.com/office/drawing/2014/main" id="{509A09A1-7CC4-41CE-AF57-1C612D9ACE7B}"/>
              </a:ext>
            </a:extLst>
          </p:cNvPr>
          <p:cNvSpPr txBox="1"/>
          <p:nvPr/>
        </p:nvSpPr>
        <p:spPr>
          <a:xfrm>
            <a:off x="690457" y="656227"/>
            <a:ext cx="7473041" cy="41919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0" b="1" i="0" u="none" strike="noStrike" baseline="0">
                <a:solidFill>
                  <a:schemeClr val="accent4">
                    <a:lumMod val="60000"/>
                    <a:lumOff val="40000"/>
                  </a:schemeClr>
                </a:solidFill>
                <a:latin typeface="Rockwell" panose="02060603020205020403" pitchFamily="18" charset="0"/>
              </a:rPr>
              <a:t>Attendance is Everyone’s Business</a:t>
            </a:r>
          </a:p>
          <a:p>
            <a:pPr>
              <a:lnSpc>
                <a:spcPct val="90000"/>
              </a:lnSpc>
            </a:pPr>
            <a:r>
              <a:rPr lang="en-GB" sz="4800" b="1" i="0" u="none" strike="noStrike" baseline="0">
                <a:solidFill>
                  <a:schemeClr val="bg1"/>
                </a:solidFill>
                <a:latin typeface="Rockwell" panose="02060603020205020403" pitchFamily="18" charset="0"/>
              </a:rPr>
              <a:t>Whole School Training</a:t>
            </a:r>
          </a:p>
          <a:p>
            <a:pPr>
              <a:lnSpc>
                <a:spcPct val="90000"/>
              </a:lnSpc>
            </a:pPr>
            <a:r>
              <a:rPr lang="en-GB" sz="4800" b="1">
                <a:solidFill>
                  <a:schemeClr val="bg1"/>
                </a:solidFill>
                <a:latin typeface="Rockwell" panose="02060603020205020403" pitchFamily="18" charset="0"/>
              </a:rPr>
              <a:t>Revised June 2024</a:t>
            </a:r>
            <a:endParaRPr lang="en-GB" sz="4800">
              <a:solidFill>
                <a:schemeClr val="bg1"/>
              </a:solidFill>
            </a:endParaRPr>
          </a:p>
        </p:txBody>
      </p:sp>
      <p:pic>
        <p:nvPicPr>
          <p:cNvPr id="2" name="Slide 1">
            <a:hlinkClick r:id="" action="ppaction://media"/>
            <a:extLst>
              <a:ext uri="{FF2B5EF4-FFF2-40B4-BE49-F238E27FC236}">
                <a16:creationId xmlns:a16="http://schemas.microsoft.com/office/drawing/2014/main" id="{2D64D32E-EB6A-AA82-2785-3174FA0CF3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0383" y="253847"/>
            <a:ext cx="244475" cy="244475"/>
          </a:xfrm>
          <a:prstGeom prst="rect">
            <a:avLst/>
          </a:prstGeom>
        </p:spPr>
      </p:pic>
    </p:spTree>
  </p:cSld>
  <p:clrMapOvr>
    <a:masterClrMapping/>
  </p:clrMapOvr>
  <p:transition spd="med" advTm="49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DD5EE-DABE-D53D-C503-28288F247D73}"/>
              </a:ext>
            </a:extLst>
          </p:cNvPr>
          <p:cNvSpPr txBox="1"/>
          <p:nvPr/>
        </p:nvSpPr>
        <p:spPr>
          <a:xfrm>
            <a:off x="530966" y="490304"/>
            <a:ext cx="1113006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600" b="1" i="0" u="none" strike="noStrike" baseline="0">
                <a:solidFill>
                  <a:srgbClr val="332F60"/>
                </a:solidFill>
                <a:latin typeface="Rockwell" panose="02060603020205020403" pitchFamily="18" charset="0"/>
              </a:rPr>
              <a:t>Some common problems……</a:t>
            </a:r>
          </a:p>
        </p:txBody>
      </p:sp>
      <p:pic>
        <p:nvPicPr>
          <p:cNvPr id="6" name="Picture 5">
            <a:extLst>
              <a:ext uri="{FF2B5EF4-FFF2-40B4-BE49-F238E27FC236}">
                <a16:creationId xmlns:a16="http://schemas.microsoft.com/office/drawing/2014/main" id="{C1EA3103-01EE-60E9-D8AC-356A0D137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3729" y="5493235"/>
            <a:ext cx="1341958" cy="881062"/>
          </a:xfrm>
          <a:prstGeom prst="rect">
            <a:avLst/>
          </a:prstGeom>
        </p:spPr>
      </p:pic>
      <p:pic>
        <p:nvPicPr>
          <p:cNvPr id="14" name="Picture 13">
            <a:extLst>
              <a:ext uri="{FF2B5EF4-FFF2-40B4-BE49-F238E27FC236}">
                <a16:creationId xmlns:a16="http://schemas.microsoft.com/office/drawing/2014/main" id="{952EC12E-C9EE-AB77-2194-511ACFB2E060}"/>
              </a:ext>
            </a:extLst>
          </p:cNvPr>
          <p:cNvPicPr>
            <a:picLocks noChangeAspect="1"/>
          </p:cNvPicPr>
          <p:nvPr/>
        </p:nvPicPr>
        <p:blipFill>
          <a:blip r:embed="rId6"/>
          <a:stretch>
            <a:fillRect/>
          </a:stretch>
        </p:blipFill>
        <p:spPr>
          <a:xfrm rot="4958480">
            <a:off x="-6049511" y="3390355"/>
            <a:ext cx="11656569" cy="8792126"/>
          </a:xfrm>
          <a:prstGeom prst="rect">
            <a:avLst/>
          </a:prstGeom>
        </p:spPr>
      </p:pic>
      <p:graphicFrame>
        <p:nvGraphicFramePr>
          <p:cNvPr id="7" name="Content Placeholder 2">
            <a:extLst>
              <a:ext uri="{FF2B5EF4-FFF2-40B4-BE49-F238E27FC236}">
                <a16:creationId xmlns:a16="http://schemas.microsoft.com/office/drawing/2014/main" id="{66D2E498-7B2A-446A-99E0-DB1C8262690F}"/>
              </a:ext>
            </a:extLst>
          </p:cNvPr>
          <p:cNvGraphicFramePr>
            <a:graphicFrameLocks/>
          </p:cNvGraphicFramePr>
          <p:nvPr>
            <p:extLst>
              <p:ext uri="{D42A27DB-BD31-4B8C-83A1-F6EECF244321}">
                <p14:modId xmlns:p14="http://schemas.microsoft.com/office/powerpoint/2010/main" val="3963157332"/>
              </p:ext>
            </p:extLst>
          </p:nvPr>
        </p:nvGraphicFramePr>
        <p:xfrm>
          <a:off x="643787" y="1670487"/>
          <a:ext cx="10904423" cy="35766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Graphic 2" descr="Downward trend graph with solid fill">
            <a:extLst>
              <a:ext uri="{FF2B5EF4-FFF2-40B4-BE49-F238E27FC236}">
                <a16:creationId xmlns:a16="http://schemas.microsoft.com/office/drawing/2014/main" id="{D93581AD-F319-4F63-AC7C-61FE78CFFC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509" y="1654946"/>
            <a:ext cx="914400" cy="914400"/>
          </a:xfrm>
          <a:prstGeom prst="rect">
            <a:avLst/>
          </a:prstGeom>
        </p:spPr>
      </p:pic>
      <p:pic>
        <p:nvPicPr>
          <p:cNvPr id="8" name="Graphic 7" descr="Clock outline">
            <a:extLst>
              <a:ext uri="{FF2B5EF4-FFF2-40B4-BE49-F238E27FC236}">
                <a16:creationId xmlns:a16="http://schemas.microsoft.com/office/drawing/2014/main" id="{D31670FB-13AA-43FF-A3C5-950A7FF632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3509" y="2899984"/>
            <a:ext cx="914400" cy="914400"/>
          </a:xfrm>
          <a:prstGeom prst="rect">
            <a:avLst/>
          </a:prstGeom>
        </p:spPr>
      </p:pic>
      <p:pic>
        <p:nvPicPr>
          <p:cNvPr id="10" name="Graphic 9" descr="Badge Cross outline">
            <a:extLst>
              <a:ext uri="{FF2B5EF4-FFF2-40B4-BE49-F238E27FC236}">
                <a16:creationId xmlns:a16="http://schemas.microsoft.com/office/drawing/2014/main" id="{344A095C-EE6B-46EB-B937-EAFE78326F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8367" y="4126994"/>
            <a:ext cx="914400" cy="914400"/>
          </a:xfrm>
          <a:prstGeom prst="rect">
            <a:avLst/>
          </a:prstGeom>
        </p:spPr>
      </p:pic>
      <p:pic>
        <p:nvPicPr>
          <p:cNvPr id="2" name="Slide 9">
            <a:hlinkClick r:id="" action="ppaction://media"/>
            <a:extLst>
              <a:ext uri="{FF2B5EF4-FFF2-40B4-BE49-F238E27FC236}">
                <a16:creationId xmlns:a16="http://schemas.microsoft.com/office/drawing/2014/main" id="{9F315DFE-5FBF-0C0F-35C4-1AA58003F0A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6491" y="368066"/>
            <a:ext cx="244475" cy="244475"/>
          </a:xfrm>
          <a:prstGeom prst="rect">
            <a:avLst/>
          </a:prstGeom>
        </p:spPr>
      </p:pic>
    </p:spTree>
    <p:extLst>
      <p:ext uri="{BB962C8B-B14F-4D97-AF65-F5344CB8AC3E}">
        <p14:creationId xmlns:p14="http://schemas.microsoft.com/office/powerpoint/2010/main" val="3048456853"/>
      </p:ext>
    </p:extLst>
  </p:cSld>
  <p:clrMapOvr>
    <a:masterClrMapping/>
  </p:clrMapOvr>
  <p:transition spd="med" advTm="112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403353-70A3-4AE8-ABA8-A4F54606F747}"/>
              </a:ext>
            </a:extLst>
          </p:cNvPr>
          <p:cNvPicPr>
            <a:picLocks noChangeAspect="1"/>
          </p:cNvPicPr>
          <p:nvPr/>
        </p:nvPicPr>
        <p:blipFill>
          <a:blip r:embed="rId5"/>
          <a:stretch>
            <a:fillRect/>
          </a:stretch>
        </p:blipFill>
        <p:spPr>
          <a:xfrm rot="14530751">
            <a:off x="291156" y="-4448178"/>
            <a:ext cx="10829396" cy="13041162"/>
          </a:xfrm>
          <a:prstGeom prst="rect">
            <a:avLst/>
          </a:prstGeom>
        </p:spPr>
      </p:pic>
      <p:sp>
        <p:nvSpPr>
          <p:cNvPr id="4" name="TextBox 3">
            <a:extLst>
              <a:ext uri="{FF2B5EF4-FFF2-40B4-BE49-F238E27FC236}">
                <a16:creationId xmlns:a16="http://schemas.microsoft.com/office/drawing/2014/main" id="{BBB8106D-ED9D-9FF6-D9F8-8EDC8C6F21A3}"/>
              </a:ext>
            </a:extLst>
          </p:cNvPr>
          <p:cNvSpPr txBox="1"/>
          <p:nvPr/>
        </p:nvSpPr>
        <p:spPr>
          <a:xfrm>
            <a:off x="1443435" y="426473"/>
            <a:ext cx="9305128" cy="707886"/>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a:solidFill>
                  <a:srgbClr val="332F60"/>
                </a:solidFill>
                <a:latin typeface="Rockwell" panose="02060603020205020403" pitchFamily="18" charset="77"/>
              </a:rPr>
              <a:t>Communicating with Parents</a:t>
            </a:r>
            <a:endParaRPr kumimoji="0" lang="en-US"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graphicFrame>
        <p:nvGraphicFramePr>
          <p:cNvPr id="8" name="Content Placeholder 2">
            <a:extLst>
              <a:ext uri="{FF2B5EF4-FFF2-40B4-BE49-F238E27FC236}">
                <a16:creationId xmlns:a16="http://schemas.microsoft.com/office/drawing/2014/main" id="{442D217A-CE8A-4453-B47D-FF6DB7E5E4C1}"/>
              </a:ext>
            </a:extLst>
          </p:cNvPr>
          <p:cNvGraphicFramePr>
            <a:graphicFrameLocks/>
          </p:cNvGraphicFramePr>
          <p:nvPr>
            <p:extLst>
              <p:ext uri="{D42A27DB-BD31-4B8C-83A1-F6EECF244321}">
                <p14:modId xmlns:p14="http://schemas.microsoft.com/office/powerpoint/2010/main" val="3444391102"/>
              </p:ext>
            </p:extLst>
          </p:nvPr>
        </p:nvGraphicFramePr>
        <p:xfrm>
          <a:off x="1874115" y="1380857"/>
          <a:ext cx="8443768" cy="47204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slide 10">
            <a:hlinkClick r:id="" action="ppaction://media"/>
            <a:extLst>
              <a:ext uri="{FF2B5EF4-FFF2-40B4-BE49-F238E27FC236}">
                <a16:creationId xmlns:a16="http://schemas.microsoft.com/office/drawing/2014/main" id="{7F30E3A9-8961-C55D-921D-78EDFA12DC5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36745" y="535941"/>
            <a:ext cx="244475" cy="244475"/>
          </a:xfrm>
          <a:prstGeom prst="rect">
            <a:avLst/>
          </a:prstGeom>
        </p:spPr>
      </p:pic>
    </p:spTree>
    <p:extLst>
      <p:ext uri="{BB962C8B-B14F-4D97-AF65-F5344CB8AC3E}">
        <p14:creationId xmlns:p14="http://schemas.microsoft.com/office/powerpoint/2010/main" val="1159529430"/>
      </p:ext>
    </p:extLst>
  </p:cSld>
  <p:clrMapOvr>
    <a:masterClrMapping/>
  </p:clrMapOvr>
  <p:transition spd="med" advTm="70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C88BA1-45C3-479D-936C-6389B5E39B81}"/>
              </a:ext>
            </a:extLst>
          </p:cNvPr>
          <p:cNvPicPr>
            <a:picLocks noChangeAspect="1"/>
          </p:cNvPicPr>
          <p:nvPr/>
        </p:nvPicPr>
        <p:blipFill>
          <a:blip r:embed="rId5"/>
          <a:stretch>
            <a:fillRect/>
          </a:stretch>
        </p:blipFill>
        <p:spPr>
          <a:xfrm rot="4899903">
            <a:off x="917760" y="-3566596"/>
            <a:ext cx="10829396" cy="13041162"/>
          </a:xfrm>
          <a:prstGeom prst="rect">
            <a:avLst/>
          </a:prstGeom>
        </p:spPr>
      </p:pic>
      <p:sp>
        <p:nvSpPr>
          <p:cNvPr id="4" name="TextBox 3">
            <a:extLst>
              <a:ext uri="{FF2B5EF4-FFF2-40B4-BE49-F238E27FC236}">
                <a16:creationId xmlns:a16="http://schemas.microsoft.com/office/drawing/2014/main" id="{84EE3691-00CC-437F-9E43-ED1136FC50E9}"/>
              </a:ext>
            </a:extLst>
          </p:cNvPr>
          <p:cNvSpPr txBox="1"/>
          <p:nvPr/>
        </p:nvSpPr>
        <p:spPr>
          <a:xfrm>
            <a:off x="831573" y="573939"/>
            <a:ext cx="10528854" cy="707886"/>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GB" sz="4000" b="1">
                <a:solidFill>
                  <a:srgbClr val="332F60"/>
                </a:solidFill>
                <a:latin typeface="Rockwell" panose="02060603020205020403" pitchFamily="18" charset="77"/>
              </a:rPr>
              <a:t>Communicating with Pupils</a:t>
            </a:r>
            <a:endParaRPr kumimoji="0" lang="en-US"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graphicFrame>
        <p:nvGraphicFramePr>
          <p:cNvPr id="5" name="Content Placeholder 2">
            <a:extLst>
              <a:ext uri="{FF2B5EF4-FFF2-40B4-BE49-F238E27FC236}">
                <a16:creationId xmlns:a16="http://schemas.microsoft.com/office/drawing/2014/main" id="{A9CE8650-6DF4-43CA-88CB-8244FB66B3BE}"/>
              </a:ext>
            </a:extLst>
          </p:cNvPr>
          <p:cNvGraphicFramePr>
            <a:graphicFrameLocks/>
          </p:cNvGraphicFramePr>
          <p:nvPr>
            <p:extLst>
              <p:ext uri="{D42A27DB-BD31-4B8C-83A1-F6EECF244321}">
                <p14:modId xmlns:p14="http://schemas.microsoft.com/office/powerpoint/2010/main" val="2351214721"/>
              </p:ext>
            </p:extLst>
          </p:nvPr>
        </p:nvGraphicFramePr>
        <p:xfrm>
          <a:off x="2027803" y="1563583"/>
          <a:ext cx="8609310" cy="47204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Slide 11">
            <a:hlinkClick r:id="" action="ppaction://media"/>
            <a:extLst>
              <a:ext uri="{FF2B5EF4-FFF2-40B4-BE49-F238E27FC236}">
                <a16:creationId xmlns:a16="http://schemas.microsoft.com/office/drawing/2014/main" id="{1DBEC021-C04B-1FAC-8985-D44F50B57F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09335" y="561470"/>
            <a:ext cx="244475" cy="244475"/>
          </a:xfrm>
          <a:prstGeom prst="rect">
            <a:avLst/>
          </a:prstGeom>
        </p:spPr>
      </p:pic>
    </p:spTree>
    <p:extLst>
      <p:ext uri="{BB962C8B-B14F-4D97-AF65-F5344CB8AC3E}">
        <p14:creationId xmlns:p14="http://schemas.microsoft.com/office/powerpoint/2010/main" val="3537234952"/>
      </p:ext>
    </p:extLst>
  </p:cSld>
  <p:clrMapOvr>
    <a:masterClrMapping/>
  </p:clrMapOvr>
  <p:transition spd="med" advTm="82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F2DF23-556B-8420-DA21-7A36D066337E}"/>
              </a:ext>
            </a:extLst>
          </p:cNvPr>
          <p:cNvSpPr txBox="1"/>
          <p:nvPr/>
        </p:nvSpPr>
        <p:spPr>
          <a:xfrm>
            <a:off x="645622" y="668907"/>
            <a:ext cx="6527688" cy="1274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80000"/>
              </a:lnSpc>
            </a:pPr>
            <a:r>
              <a:rPr lang="en-GB" sz="3200" b="1" i="0" u="none" strike="noStrike" baseline="0">
                <a:solidFill>
                  <a:srgbClr val="332F60"/>
                </a:solidFill>
                <a:latin typeface="Rockwell" panose="02060603020205020403" pitchFamily="18" charset="0"/>
              </a:rPr>
              <a:t>Think attendance in every professional conversation about a child</a:t>
            </a:r>
          </a:p>
        </p:txBody>
      </p:sp>
      <p:pic>
        <p:nvPicPr>
          <p:cNvPr id="3" name="Picture 2">
            <a:extLst>
              <a:ext uri="{FF2B5EF4-FFF2-40B4-BE49-F238E27FC236}">
                <a16:creationId xmlns:a16="http://schemas.microsoft.com/office/drawing/2014/main" id="{C5F2B9D8-5316-F265-3DBA-B2FFBB4EC731}"/>
              </a:ext>
            </a:extLst>
          </p:cNvPr>
          <p:cNvPicPr>
            <a:picLocks noChangeAspect="1"/>
          </p:cNvPicPr>
          <p:nvPr/>
        </p:nvPicPr>
        <p:blipFill>
          <a:blip r:embed="rId5"/>
          <a:stretch>
            <a:fillRect/>
          </a:stretch>
        </p:blipFill>
        <p:spPr>
          <a:xfrm>
            <a:off x="5280028" y="-2900250"/>
            <a:ext cx="10829396" cy="13041162"/>
          </a:xfrm>
          <a:prstGeom prst="rect">
            <a:avLst/>
          </a:prstGeom>
        </p:spPr>
      </p:pic>
      <p:sp>
        <p:nvSpPr>
          <p:cNvPr id="4" name="TextBox 3">
            <a:extLst>
              <a:ext uri="{FF2B5EF4-FFF2-40B4-BE49-F238E27FC236}">
                <a16:creationId xmlns:a16="http://schemas.microsoft.com/office/drawing/2014/main" id="{0B5D8093-3FD9-C12A-685B-24C6D4870C01}"/>
              </a:ext>
            </a:extLst>
          </p:cNvPr>
          <p:cNvSpPr txBox="1"/>
          <p:nvPr/>
        </p:nvSpPr>
        <p:spPr>
          <a:xfrm>
            <a:off x="645622" y="2130715"/>
            <a:ext cx="6070488" cy="3477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000">
                <a:solidFill>
                  <a:srgbClr val="332F60"/>
                </a:solidFill>
                <a:latin typeface="Rockwell" panose="02060603020205020403" pitchFamily="18" charset="77"/>
              </a:rPr>
              <a:t>What is the child’s current attendance?</a:t>
            </a:r>
          </a:p>
          <a:p>
            <a:endParaRPr lang="en-GB" sz="2000">
              <a:solidFill>
                <a:srgbClr val="332F60"/>
              </a:solidFill>
              <a:latin typeface="Rockwell" panose="02060603020205020403" pitchFamily="18" charset="77"/>
            </a:endParaRPr>
          </a:p>
          <a:p>
            <a:r>
              <a:rPr lang="en-GB" sz="2000">
                <a:solidFill>
                  <a:srgbClr val="332F60"/>
                </a:solidFill>
                <a:latin typeface="Rockwell" panose="02060603020205020403" pitchFamily="18" charset="77"/>
              </a:rPr>
              <a:t>Try to identify the barriers to low level attendance</a:t>
            </a:r>
          </a:p>
          <a:p>
            <a:endParaRPr lang="en-GB" sz="2000">
              <a:solidFill>
                <a:srgbClr val="332F60"/>
              </a:solidFill>
              <a:latin typeface="Rockwell" panose="02060603020205020403" pitchFamily="18" charset="77"/>
            </a:endParaRPr>
          </a:p>
          <a:p>
            <a:r>
              <a:rPr lang="en-GB" sz="2000">
                <a:solidFill>
                  <a:srgbClr val="332F60"/>
                </a:solidFill>
                <a:latin typeface="Rockwell" panose="02060603020205020403" pitchFamily="18" charset="77"/>
              </a:rPr>
              <a:t>Is the child on track for age related expectations?</a:t>
            </a:r>
          </a:p>
          <a:p>
            <a:endParaRPr lang="en-GB" sz="2000">
              <a:solidFill>
                <a:srgbClr val="332F60"/>
              </a:solidFill>
              <a:latin typeface="Rockwell" panose="02060603020205020403" pitchFamily="18" charset="77"/>
            </a:endParaRPr>
          </a:p>
          <a:p>
            <a:r>
              <a:rPr lang="en-GB" sz="2000">
                <a:solidFill>
                  <a:srgbClr val="332F60"/>
                </a:solidFill>
                <a:latin typeface="Rockwell" panose="02060603020205020403" pitchFamily="18" charset="77"/>
              </a:rPr>
              <a:t>Is behaviour/suspension impacting on their educational outcomes?</a:t>
            </a:r>
          </a:p>
          <a:p>
            <a:endParaRPr lang="en-GB" sz="2000">
              <a:solidFill>
                <a:srgbClr val="332F60"/>
              </a:solidFill>
              <a:latin typeface="Rockwell" panose="02060603020205020403" pitchFamily="18" charset="77"/>
            </a:endParaRPr>
          </a:p>
          <a:p>
            <a:r>
              <a:rPr lang="en-GB" sz="2000">
                <a:solidFill>
                  <a:srgbClr val="332F60"/>
                </a:solidFill>
                <a:latin typeface="Rockwell" panose="02060603020205020403" pitchFamily="18" charset="77"/>
              </a:rPr>
              <a:t>Is mental health or wellbeing impacting on attendance?</a:t>
            </a:r>
          </a:p>
        </p:txBody>
      </p:sp>
      <p:pic>
        <p:nvPicPr>
          <p:cNvPr id="5" name="slide 12">
            <a:hlinkClick r:id="" action="ppaction://media"/>
            <a:extLst>
              <a:ext uri="{FF2B5EF4-FFF2-40B4-BE49-F238E27FC236}">
                <a16:creationId xmlns:a16="http://schemas.microsoft.com/office/drawing/2014/main" id="{A87F4F97-0380-53E6-D8A8-066928809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231" y="330625"/>
            <a:ext cx="244475" cy="244475"/>
          </a:xfrm>
          <a:prstGeom prst="rect">
            <a:avLst/>
          </a:prstGeom>
        </p:spPr>
      </p:pic>
    </p:spTree>
    <p:extLst>
      <p:ext uri="{BB962C8B-B14F-4D97-AF65-F5344CB8AC3E}">
        <p14:creationId xmlns:p14="http://schemas.microsoft.com/office/powerpoint/2010/main" val="4022699386"/>
      </p:ext>
    </p:extLst>
  </p:cSld>
  <p:clrMapOvr>
    <a:masterClrMapping/>
  </p:clrMapOvr>
  <p:transition spd="med" advTm="81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80D3E-D622-028E-9713-EC1F4AD91482}"/>
              </a:ext>
            </a:extLst>
          </p:cNvPr>
          <p:cNvPicPr>
            <a:picLocks noChangeAspect="1"/>
          </p:cNvPicPr>
          <p:nvPr/>
        </p:nvPicPr>
        <p:blipFill>
          <a:blip r:embed="rId5"/>
          <a:stretch>
            <a:fillRect/>
          </a:stretch>
        </p:blipFill>
        <p:spPr>
          <a:xfrm>
            <a:off x="1907093" y="952500"/>
            <a:ext cx="8458200" cy="4953000"/>
          </a:xfrm>
          <a:prstGeom prst="rect">
            <a:avLst/>
          </a:prstGeom>
        </p:spPr>
      </p:pic>
      <p:pic>
        <p:nvPicPr>
          <p:cNvPr id="3" name="Picture 2">
            <a:extLst>
              <a:ext uri="{FF2B5EF4-FFF2-40B4-BE49-F238E27FC236}">
                <a16:creationId xmlns:a16="http://schemas.microsoft.com/office/drawing/2014/main" id="{FAC8B115-5A67-E274-8005-F6E9DDF75365}"/>
              </a:ext>
            </a:extLst>
          </p:cNvPr>
          <p:cNvPicPr>
            <a:picLocks noChangeAspect="1"/>
          </p:cNvPicPr>
          <p:nvPr/>
        </p:nvPicPr>
        <p:blipFill>
          <a:blip r:embed="rId6"/>
          <a:stretch>
            <a:fillRect/>
          </a:stretch>
        </p:blipFill>
        <p:spPr>
          <a:xfrm rot="12421128">
            <a:off x="5701564" y="4733683"/>
            <a:ext cx="11656569" cy="8792126"/>
          </a:xfrm>
          <a:prstGeom prst="rect">
            <a:avLst/>
          </a:prstGeom>
        </p:spPr>
      </p:pic>
      <p:pic>
        <p:nvPicPr>
          <p:cNvPr id="4" name="Slide 13">
            <a:hlinkClick r:id="" action="ppaction://media"/>
            <a:extLst>
              <a:ext uri="{FF2B5EF4-FFF2-40B4-BE49-F238E27FC236}">
                <a16:creationId xmlns:a16="http://schemas.microsoft.com/office/drawing/2014/main" id="{7BD6CBE3-44E0-97C5-64D6-923B97A830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3865" y="480436"/>
            <a:ext cx="244475" cy="244475"/>
          </a:xfrm>
          <a:prstGeom prst="rect">
            <a:avLst/>
          </a:prstGeom>
        </p:spPr>
      </p:pic>
    </p:spTree>
    <p:extLst>
      <p:ext uri="{BB962C8B-B14F-4D97-AF65-F5344CB8AC3E}">
        <p14:creationId xmlns:p14="http://schemas.microsoft.com/office/powerpoint/2010/main" val="129058085"/>
      </p:ext>
    </p:extLst>
  </p:cSld>
  <p:clrMapOvr>
    <a:masterClrMapping/>
  </p:clrMapOvr>
  <p:transition spd="med" advTm="1000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1DF52E6-6CFE-DA99-11CF-22100761382E}"/>
              </a:ext>
            </a:extLst>
          </p:cNvPr>
          <p:cNvGraphicFramePr/>
          <p:nvPr>
            <p:extLst>
              <p:ext uri="{D42A27DB-BD31-4B8C-83A1-F6EECF244321}">
                <p14:modId xmlns:p14="http://schemas.microsoft.com/office/powerpoint/2010/main" val="3069228196"/>
              </p:ext>
            </p:extLst>
          </p:nvPr>
        </p:nvGraphicFramePr>
        <p:xfrm>
          <a:off x="-1156376" y="264701"/>
          <a:ext cx="9718861" cy="63285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13111896-6B4A-C17D-9411-D79B13FCF886}"/>
              </a:ext>
            </a:extLst>
          </p:cNvPr>
          <p:cNvSpPr txBox="1">
            <a:spLocks/>
          </p:cNvSpPr>
          <p:nvPr/>
        </p:nvSpPr>
        <p:spPr>
          <a:xfrm>
            <a:off x="7083669" y="675167"/>
            <a:ext cx="4775040" cy="5739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332F60"/>
                </a:solidFill>
                <a:effectLst/>
                <a:uLnTx/>
                <a:uFillTx/>
                <a:latin typeface="Rockwell" panose="02060603020205020403" pitchFamily="18" charset="77"/>
                <a:cs typeface="Arial" panose="020B0604020202020204" pitchFamily="34" charset="0"/>
              </a:rPr>
              <a:t>Activity: Can you identify some of the possible barriers that might affect a child being able to attend school regularly?</a:t>
            </a:r>
          </a:p>
        </p:txBody>
      </p:sp>
      <p:pic>
        <p:nvPicPr>
          <p:cNvPr id="4" name="Picture 3">
            <a:extLst>
              <a:ext uri="{FF2B5EF4-FFF2-40B4-BE49-F238E27FC236}">
                <a16:creationId xmlns:a16="http://schemas.microsoft.com/office/drawing/2014/main" id="{90A17A00-5CBC-9CC6-D1B2-920CC94D8B44}"/>
              </a:ext>
            </a:extLst>
          </p:cNvPr>
          <p:cNvPicPr>
            <a:picLocks noChangeAspect="1"/>
          </p:cNvPicPr>
          <p:nvPr/>
        </p:nvPicPr>
        <p:blipFill>
          <a:blip r:embed="rId10"/>
          <a:stretch>
            <a:fillRect/>
          </a:stretch>
        </p:blipFill>
        <p:spPr>
          <a:xfrm rot="3072043">
            <a:off x="2928943" y="-7031945"/>
            <a:ext cx="11656569" cy="8792126"/>
          </a:xfrm>
          <a:prstGeom prst="rect">
            <a:avLst/>
          </a:prstGeom>
        </p:spPr>
      </p:pic>
      <p:pic>
        <p:nvPicPr>
          <p:cNvPr id="6" name="Recorded Sound">
            <a:hlinkClick r:id="" action="ppaction://media"/>
            <a:extLst>
              <a:ext uri="{FF2B5EF4-FFF2-40B4-BE49-F238E27FC236}">
                <a16:creationId xmlns:a16="http://schemas.microsoft.com/office/drawing/2014/main" id="{1A6BA544-4F94-6105-9995-BD8C510FE3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0738" y="418223"/>
            <a:ext cx="244475" cy="244475"/>
          </a:xfrm>
          <a:prstGeom prst="rect">
            <a:avLst/>
          </a:prstGeom>
        </p:spPr>
      </p:pic>
    </p:spTree>
    <p:extLst>
      <p:ext uri="{BB962C8B-B14F-4D97-AF65-F5344CB8AC3E}">
        <p14:creationId xmlns:p14="http://schemas.microsoft.com/office/powerpoint/2010/main" val="3249303873"/>
      </p:ext>
    </p:extLst>
  </p:cSld>
  <p:clrMapOvr>
    <a:masterClrMapping/>
  </p:clrMapOvr>
  <p:transition spd="med" advTm="249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392BD1E-E96E-9DB3-86B6-753D2D7906D9}"/>
              </a:ext>
            </a:extLst>
          </p:cNvPr>
          <p:cNvGraphicFramePr/>
          <p:nvPr>
            <p:extLst>
              <p:ext uri="{D42A27DB-BD31-4B8C-83A1-F6EECF244321}">
                <p14:modId xmlns:p14="http://schemas.microsoft.com/office/powerpoint/2010/main" val="24623368"/>
              </p:ext>
            </p:extLst>
          </p:nvPr>
        </p:nvGraphicFramePr>
        <p:xfrm>
          <a:off x="-1156376" y="264701"/>
          <a:ext cx="9718861" cy="63285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allout: Bent Line 11">
            <a:extLst>
              <a:ext uri="{FF2B5EF4-FFF2-40B4-BE49-F238E27FC236}">
                <a16:creationId xmlns:a16="http://schemas.microsoft.com/office/drawing/2014/main" id="{3CAF1E56-A002-6086-FA62-282636B955D1}"/>
              </a:ext>
            </a:extLst>
          </p:cNvPr>
          <p:cNvSpPr/>
          <p:nvPr/>
        </p:nvSpPr>
        <p:spPr>
          <a:xfrm>
            <a:off x="6937922" y="1143451"/>
            <a:ext cx="4760092" cy="618309"/>
          </a:xfrm>
          <a:prstGeom prst="borderCallout2">
            <a:avLst>
              <a:gd name="adj1" fmla="val 21567"/>
              <a:gd name="adj2" fmla="val 309"/>
              <a:gd name="adj3" fmla="val 18750"/>
              <a:gd name="adj4" fmla="val -16667"/>
              <a:gd name="adj5" fmla="val 72535"/>
              <a:gd name="adj6" fmla="val -29238"/>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rPr>
              <a:t>Lack of transport, exploitation</a:t>
            </a:r>
          </a:p>
        </p:txBody>
      </p:sp>
      <p:sp>
        <p:nvSpPr>
          <p:cNvPr id="8" name="Callout: Bent Line 12">
            <a:extLst>
              <a:ext uri="{FF2B5EF4-FFF2-40B4-BE49-F238E27FC236}">
                <a16:creationId xmlns:a16="http://schemas.microsoft.com/office/drawing/2014/main" id="{AC992F1B-0264-01A9-FF80-DA22154E7D88}"/>
              </a:ext>
            </a:extLst>
          </p:cNvPr>
          <p:cNvSpPr/>
          <p:nvPr/>
        </p:nvSpPr>
        <p:spPr>
          <a:xfrm>
            <a:off x="6937921" y="2066148"/>
            <a:ext cx="4760093" cy="792670"/>
          </a:xfrm>
          <a:prstGeom prst="borderCallout2">
            <a:avLst>
              <a:gd name="adj1" fmla="val 21567"/>
              <a:gd name="adj2" fmla="val 309"/>
              <a:gd name="adj3" fmla="val 18750"/>
              <a:gd name="adj4" fmla="val -16667"/>
              <a:gd name="adj5" fmla="val 74076"/>
              <a:gd name="adj6" fmla="val -28425"/>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srgbClr val="332F60"/>
                </a:solidFill>
                <a:latin typeface="Rockwell" panose="02060603020205020403" pitchFamily="18" charset="77"/>
              </a:rPr>
              <a:t>P</a:t>
            </a:r>
            <a:r>
              <a:rPr kumimoji="0" lang="en-GB" sz="1400" b="1" i="0" u="none" strike="noStrike" kern="1200" cap="none" spc="0" normalizeH="0" baseline="0" noProof="0" err="1">
                <a:ln>
                  <a:noFill/>
                </a:ln>
                <a:solidFill>
                  <a:srgbClr val="332F60"/>
                </a:solidFill>
                <a:effectLst/>
                <a:uLnTx/>
                <a:uFillTx/>
                <a:latin typeface="Rockwell" panose="02060603020205020403" pitchFamily="18" charset="77"/>
              </a:rPr>
              <a:t>oor</a:t>
            </a:r>
            <a:r>
              <a:rPr kumimoji="0" lang="en-GB" sz="1400" b="1" i="0" u="none" strike="noStrike" kern="1200" cap="none" spc="0" normalizeH="0" baseline="0" noProof="0">
                <a:ln>
                  <a:noFill/>
                </a:ln>
                <a:solidFill>
                  <a:srgbClr val="332F60"/>
                </a:solidFill>
                <a:effectLst/>
                <a:uLnTx/>
                <a:uFillTx/>
                <a:latin typeface="Rockwell" panose="02060603020205020403" pitchFamily="18" charset="77"/>
              </a:rPr>
              <a:t> relationship with staff, difficulties at transition, frequent changes of school, curriculum, impact of suspension, unmet needs</a:t>
            </a:r>
          </a:p>
        </p:txBody>
      </p:sp>
      <p:sp>
        <p:nvSpPr>
          <p:cNvPr id="9" name="Callout: Bent Line 14">
            <a:extLst>
              <a:ext uri="{FF2B5EF4-FFF2-40B4-BE49-F238E27FC236}">
                <a16:creationId xmlns:a16="http://schemas.microsoft.com/office/drawing/2014/main" id="{FFE912A6-0312-1757-6AB1-AD0CC431FE07}"/>
              </a:ext>
            </a:extLst>
          </p:cNvPr>
          <p:cNvSpPr/>
          <p:nvPr/>
        </p:nvSpPr>
        <p:spPr>
          <a:xfrm>
            <a:off x="6937922" y="3110236"/>
            <a:ext cx="4760092" cy="618309"/>
          </a:xfrm>
          <a:prstGeom prst="borderCallout2">
            <a:avLst>
              <a:gd name="adj1" fmla="val 21567"/>
              <a:gd name="adj2" fmla="val 309"/>
              <a:gd name="adj3" fmla="val 18750"/>
              <a:gd name="adj4" fmla="val -16667"/>
              <a:gd name="adj5" fmla="val 80238"/>
              <a:gd name="adj6" fmla="val -29829"/>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rPr>
              <a:t>Bullying, isolation, peer influences, stronger ties with peers outside of school than in school</a:t>
            </a:r>
          </a:p>
        </p:txBody>
      </p:sp>
      <p:sp>
        <p:nvSpPr>
          <p:cNvPr id="10" name="Callout: Bent Line 15">
            <a:extLst>
              <a:ext uri="{FF2B5EF4-FFF2-40B4-BE49-F238E27FC236}">
                <a16:creationId xmlns:a16="http://schemas.microsoft.com/office/drawing/2014/main" id="{3948783A-CD6F-25C4-F4EC-2A34331BB2CB}"/>
              </a:ext>
            </a:extLst>
          </p:cNvPr>
          <p:cNvSpPr/>
          <p:nvPr/>
        </p:nvSpPr>
        <p:spPr>
          <a:xfrm>
            <a:off x="6937922" y="4126253"/>
            <a:ext cx="4760092" cy="950768"/>
          </a:xfrm>
          <a:prstGeom prst="borderCallout2">
            <a:avLst>
              <a:gd name="adj1" fmla="val 21567"/>
              <a:gd name="adj2" fmla="val 309"/>
              <a:gd name="adj3" fmla="val 18750"/>
              <a:gd name="adj4" fmla="val -16667"/>
              <a:gd name="adj5" fmla="val 71958"/>
              <a:gd name="adj6" fmla="val -38267"/>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rPr>
              <a:t>Unemployment, neglect, young carer, impact of siblings, lack of parental involvement, conflict, housing issues, domestic abuse, isolation, financial barriers, parenting, low aspirations, parents health </a:t>
            </a:r>
          </a:p>
        </p:txBody>
      </p:sp>
      <p:sp>
        <p:nvSpPr>
          <p:cNvPr id="11" name="Callout: Bent Line 16">
            <a:extLst>
              <a:ext uri="{FF2B5EF4-FFF2-40B4-BE49-F238E27FC236}">
                <a16:creationId xmlns:a16="http://schemas.microsoft.com/office/drawing/2014/main" id="{0A4FF51B-21CF-6C1F-0A7D-E988A2B8F707}"/>
              </a:ext>
            </a:extLst>
          </p:cNvPr>
          <p:cNvSpPr/>
          <p:nvPr/>
        </p:nvSpPr>
        <p:spPr>
          <a:xfrm>
            <a:off x="6937922" y="5328439"/>
            <a:ext cx="4760092" cy="618309"/>
          </a:xfrm>
          <a:prstGeom prst="borderCallout2">
            <a:avLst>
              <a:gd name="adj1" fmla="val 21567"/>
              <a:gd name="adj2" fmla="val 309"/>
              <a:gd name="adj3" fmla="val 18750"/>
              <a:gd name="adj4" fmla="val -16667"/>
              <a:gd name="adj5" fmla="val 99255"/>
              <a:gd name="adj6" fmla="val -49045"/>
            </a:avLst>
          </a:prstGeom>
          <a:no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rPr>
              <a:t>Illness, anxiety, poor mental health, SEND, drug/alcohol misuse, trauma</a:t>
            </a:r>
          </a:p>
        </p:txBody>
      </p:sp>
      <p:sp>
        <p:nvSpPr>
          <p:cNvPr id="17" name="TextBox 16">
            <a:extLst>
              <a:ext uri="{FF2B5EF4-FFF2-40B4-BE49-F238E27FC236}">
                <a16:creationId xmlns:a16="http://schemas.microsoft.com/office/drawing/2014/main" id="{D825EC39-96F3-B712-BCE1-789409E5019D}"/>
              </a:ext>
            </a:extLst>
          </p:cNvPr>
          <p:cNvSpPr txBox="1"/>
          <p:nvPr/>
        </p:nvSpPr>
        <p:spPr>
          <a:xfrm>
            <a:off x="6903519" y="454030"/>
            <a:ext cx="5288481"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2400" b="1">
                <a:solidFill>
                  <a:srgbClr val="332F60"/>
                </a:solidFill>
                <a:latin typeface="Rockwell" panose="02060603020205020403" pitchFamily="18" charset="77"/>
              </a:rPr>
              <a:t>Possible barriers to attendance</a:t>
            </a:r>
            <a:endParaRPr kumimoji="0" lang="en-US" sz="24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pic>
        <p:nvPicPr>
          <p:cNvPr id="18" name="Picture 17">
            <a:extLst>
              <a:ext uri="{FF2B5EF4-FFF2-40B4-BE49-F238E27FC236}">
                <a16:creationId xmlns:a16="http://schemas.microsoft.com/office/drawing/2014/main" id="{53D9A292-5B90-43F2-5513-7121DAA1493B}"/>
              </a:ext>
            </a:extLst>
          </p:cNvPr>
          <p:cNvPicPr>
            <a:picLocks noChangeAspect="1"/>
          </p:cNvPicPr>
          <p:nvPr/>
        </p:nvPicPr>
        <p:blipFill>
          <a:blip r:embed="rId10"/>
          <a:stretch>
            <a:fillRect/>
          </a:stretch>
        </p:blipFill>
        <p:spPr>
          <a:xfrm rot="3072043">
            <a:off x="-8485290" y="-7221132"/>
            <a:ext cx="11656569" cy="8792126"/>
          </a:xfrm>
          <a:prstGeom prst="rect">
            <a:avLst/>
          </a:prstGeom>
        </p:spPr>
      </p:pic>
      <p:pic>
        <p:nvPicPr>
          <p:cNvPr id="2" name="Slide 15">
            <a:hlinkClick r:id="" action="ppaction://media"/>
            <a:extLst>
              <a:ext uri="{FF2B5EF4-FFF2-40B4-BE49-F238E27FC236}">
                <a16:creationId xmlns:a16="http://schemas.microsoft.com/office/drawing/2014/main" id="{746F0872-848D-B6A9-CA2B-94D4CFA5E0E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4112" y="427918"/>
            <a:ext cx="244475" cy="244475"/>
          </a:xfrm>
          <a:prstGeom prst="rect">
            <a:avLst/>
          </a:prstGeom>
        </p:spPr>
      </p:pic>
    </p:spTree>
    <p:extLst>
      <p:ext uri="{BB962C8B-B14F-4D97-AF65-F5344CB8AC3E}">
        <p14:creationId xmlns:p14="http://schemas.microsoft.com/office/powerpoint/2010/main" val="3301454246"/>
      </p:ext>
    </p:extLst>
  </p:cSld>
  <p:clrMapOvr>
    <a:masterClrMapping/>
  </p:clrMapOvr>
  <p:transition spd="med" advTm="48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30A696-22E0-6FF0-838B-21ACACB902BE}"/>
              </a:ext>
            </a:extLst>
          </p:cNvPr>
          <p:cNvSpPr txBox="1"/>
          <p:nvPr/>
        </p:nvSpPr>
        <p:spPr>
          <a:xfrm>
            <a:off x="629855" y="562347"/>
            <a:ext cx="659075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b="1" i="0" u="none" strike="noStrike" baseline="0">
                <a:solidFill>
                  <a:srgbClr val="332F60"/>
                </a:solidFill>
                <a:latin typeface="Rockwell" panose="02060603020205020403" pitchFamily="18" charset="0"/>
              </a:rPr>
              <a:t>How to incorporate attendance support in your practice</a:t>
            </a:r>
          </a:p>
        </p:txBody>
      </p:sp>
      <p:pic>
        <p:nvPicPr>
          <p:cNvPr id="3" name="Picture 2">
            <a:extLst>
              <a:ext uri="{FF2B5EF4-FFF2-40B4-BE49-F238E27FC236}">
                <a16:creationId xmlns:a16="http://schemas.microsoft.com/office/drawing/2014/main" id="{5502F495-10A0-81D9-021D-D043D4855D08}"/>
              </a:ext>
            </a:extLst>
          </p:cNvPr>
          <p:cNvPicPr>
            <a:picLocks noChangeAspect="1"/>
          </p:cNvPicPr>
          <p:nvPr/>
        </p:nvPicPr>
        <p:blipFill>
          <a:blip r:embed="rId5"/>
          <a:stretch>
            <a:fillRect/>
          </a:stretch>
        </p:blipFill>
        <p:spPr>
          <a:xfrm rot="19479043">
            <a:off x="8369505" y="-1418368"/>
            <a:ext cx="4510286" cy="7060085"/>
          </a:xfrm>
          <a:prstGeom prst="rect">
            <a:avLst/>
          </a:prstGeom>
        </p:spPr>
      </p:pic>
      <p:sp>
        <p:nvSpPr>
          <p:cNvPr id="6" name="TextBox 5">
            <a:extLst>
              <a:ext uri="{FF2B5EF4-FFF2-40B4-BE49-F238E27FC236}">
                <a16:creationId xmlns:a16="http://schemas.microsoft.com/office/drawing/2014/main" id="{FFCF9F16-9969-05C4-4223-0FF044D57F51}"/>
              </a:ext>
            </a:extLst>
          </p:cNvPr>
          <p:cNvSpPr txBox="1"/>
          <p:nvPr/>
        </p:nvSpPr>
        <p:spPr>
          <a:xfrm>
            <a:off x="629855" y="2694668"/>
            <a:ext cx="7205607"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29235C"/>
                </a:solidFill>
                <a:effectLst/>
                <a:uLnTx/>
                <a:uFillTx/>
                <a:latin typeface="Rockwell" panose="02060603020205020403" pitchFamily="18" charset="77"/>
                <a:cs typeface="Calibri"/>
                <a:sym typeface="Calibri"/>
              </a:rPr>
              <a:t>Get curious about why a child is not attending school.</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a:solidFill>
                  <a:srgbClr val="29235C"/>
                </a:solidFill>
                <a:latin typeface="Rockwell" panose="02060603020205020403" pitchFamily="18" charset="77"/>
                <a:cs typeface="Calibri"/>
                <a:sym typeface="Calibri"/>
              </a:rPr>
              <a:t>Draw on the support of those with whom the child has a strong, supportive, and healthy relationship.</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rgbClr val="29235C"/>
                </a:solidFill>
                <a:effectLst/>
                <a:uLnTx/>
                <a:uFillTx/>
                <a:latin typeface="Rockwell" panose="02060603020205020403" pitchFamily="18" charset="77"/>
                <a:cs typeface="Calibri"/>
                <a:sym typeface="Calibri"/>
              </a:rPr>
              <a:t>Provide space to listen and</a:t>
            </a:r>
            <a:r>
              <a:rPr lang="en-GB" sz="1800" kern="0">
                <a:solidFill>
                  <a:srgbClr val="29235C"/>
                </a:solidFill>
                <a:latin typeface="Rockwell" panose="02060603020205020403" pitchFamily="18" charset="77"/>
                <a:cs typeface="Calibri"/>
                <a:sym typeface="Calibri"/>
              </a:rPr>
              <a:t>, provide additional and individualised support.</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a:solidFill>
                  <a:srgbClr val="29235C"/>
                </a:solidFill>
                <a:latin typeface="Rockwell" panose="02060603020205020403" pitchFamily="18" charset="77"/>
                <a:cs typeface="Calibri"/>
                <a:sym typeface="Calibri"/>
              </a:rPr>
              <a:t>Ask, what is the child doing instead of attending school?</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a:solidFill>
                  <a:srgbClr val="29235C"/>
                </a:solidFill>
                <a:latin typeface="Rockwell" panose="02060603020205020403" pitchFamily="18" charset="77"/>
                <a:cs typeface="Calibri"/>
                <a:sym typeface="Calibri"/>
              </a:rPr>
              <a:t>How can you support the family to think through how best they can support the child to attend school regularly?</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1800" kern="0">
                <a:solidFill>
                  <a:srgbClr val="29235C"/>
                </a:solidFill>
                <a:latin typeface="Rockwell" panose="02060603020205020403" pitchFamily="18" charset="77"/>
                <a:cs typeface="Calibri"/>
                <a:sym typeface="Calibri"/>
              </a:rPr>
              <a:t>Who are the other professionals working with the family and how can they help?</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Ø"/>
              <a:tabLst/>
              <a:defRPr/>
            </a:pPr>
            <a:endParaRPr kumimoji="0" lang="en-GB" sz="1200" b="0" i="0" u="none" strike="noStrike" kern="0" cap="none" spc="0" normalizeH="0" baseline="0" noProof="0">
              <a:ln>
                <a:noFill/>
              </a:ln>
              <a:solidFill>
                <a:srgbClr val="29235C"/>
              </a:solidFill>
              <a:effectLst/>
              <a:uLnTx/>
              <a:uFillTx/>
              <a:latin typeface="Rockwell" panose="02060603020205020403" pitchFamily="18" charset="77"/>
              <a:cs typeface="Calibri"/>
              <a:sym typeface="Calibri"/>
            </a:endParaRPr>
          </a:p>
        </p:txBody>
      </p:sp>
      <p:pic>
        <p:nvPicPr>
          <p:cNvPr id="4" name="Slide 16">
            <a:hlinkClick r:id="" action="ppaction://media"/>
            <a:extLst>
              <a:ext uri="{FF2B5EF4-FFF2-40B4-BE49-F238E27FC236}">
                <a16:creationId xmlns:a16="http://schemas.microsoft.com/office/drawing/2014/main" id="{A9EF72A8-35BD-0909-D0D5-ACDF0E7AA2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089" y="246780"/>
            <a:ext cx="244475" cy="244475"/>
          </a:xfrm>
          <a:prstGeom prst="rect">
            <a:avLst/>
          </a:prstGeom>
        </p:spPr>
      </p:pic>
      <p:pic>
        <p:nvPicPr>
          <p:cNvPr id="5" name="Picture 4">
            <a:extLst>
              <a:ext uri="{FF2B5EF4-FFF2-40B4-BE49-F238E27FC236}">
                <a16:creationId xmlns:a16="http://schemas.microsoft.com/office/drawing/2014/main" id="{D3C784DE-C357-DCE5-F7C6-30AB9B4A762A}"/>
              </a:ext>
            </a:extLst>
          </p:cNvPr>
          <p:cNvPicPr>
            <a:picLocks noChangeAspect="1"/>
          </p:cNvPicPr>
          <p:nvPr/>
        </p:nvPicPr>
        <p:blipFill>
          <a:blip r:embed="rId5"/>
          <a:stretch>
            <a:fillRect/>
          </a:stretch>
        </p:blipFill>
        <p:spPr>
          <a:xfrm rot="9591910">
            <a:off x="-3283469" y="1605948"/>
            <a:ext cx="4510286" cy="7060085"/>
          </a:xfrm>
          <a:prstGeom prst="rect">
            <a:avLst/>
          </a:prstGeom>
        </p:spPr>
      </p:pic>
    </p:spTree>
    <p:extLst>
      <p:ext uri="{BB962C8B-B14F-4D97-AF65-F5344CB8AC3E}">
        <p14:creationId xmlns:p14="http://schemas.microsoft.com/office/powerpoint/2010/main" val="1883022827"/>
      </p:ext>
    </p:extLst>
  </p:cSld>
  <p:clrMapOvr>
    <a:masterClrMapping/>
  </p:clrMapOvr>
  <p:transition spd="med" advTm="61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3E10D-9973-1C0D-5AB7-4D6463F21FF8}"/>
              </a:ext>
            </a:extLst>
          </p:cNvPr>
          <p:cNvPicPr>
            <a:picLocks noChangeAspect="1"/>
          </p:cNvPicPr>
          <p:nvPr/>
        </p:nvPicPr>
        <p:blipFill>
          <a:blip r:embed="rId5"/>
          <a:stretch>
            <a:fillRect/>
          </a:stretch>
        </p:blipFill>
        <p:spPr>
          <a:xfrm>
            <a:off x="5280028" y="-2900250"/>
            <a:ext cx="10829396" cy="13041162"/>
          </a:xfrm>
          <a:prstGeom prst="rect">
            <a:avLst/>
          </a:prstGeom>
        </p:spPr>
      </p:pic>
      <p:sp>
        <p:nvSpPr>
          <p:cNvPr id="3" name="TextBox 2">
            <a:extLst>
              <a:ext uri="{FF2B5EF4-FFF2-40B4-BE49-F238E27FC236}">
                <a16:creationId xmlns:a16="http://schemas.microsoft.com/office/drawing/2014/main" id="{65D01AE0-20DA-9631-6B91-9CA2F69DE801}"/>
              </a:ext>
            </a:extLst>
          </p:cNvPr>
          <p:cNvSpPr txBox="1"/>
          <p:nvPr/>
        </p:nvSpPr>
        <p:spPr>
          <a:xfrm>
            <a:off x="629855" y="562347"/>
            <a:ext cx="6590752"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b="1">
                <a:solidFill>
                  <a:srgbClr val="332F60"/>
                </a:solidFill>
                <a:latin typeface="Rockwell" panose="02060603020205020403" pitchFamily="18" charset="0"/>
              </a:rPr>
              <a:t>Our Attendance Procedures</a:t>
            </a:r>
            <a:endParaRPr lang="en-GB" sz="4000" b="1" i="0" u="none" strike="noStrike" baseline="0">
              <a:solidFill>
                <a:srgbClr val="332F60"/>
              </a:solidFill>
              <a:latin typeface="Rockwell" panose="02060603020205020403" pitchFamily="18" charset="0"/>
            </a:endParaRPr>
          </a:p>
        </p:txBody>
      </p:sp>
      <p:sp>
        <p:nvSpPr>
          <p:cNvPr id="4" name="TextBox 3">
            <a:extLst>
              <a:ext uri="{FF2B5EF4-FFF2-40B4-BE49-F238E27FC236}">
                <a16:creationId xmlns:a16="http://schemas.microsoft.com/office/drawing/2014/main" id="{439AC0B5-023C-63BA-A0C2-A8C0B67C6119}"/>
              </a:ext>
            </a:extLst>
          </p:cNvPr>
          <p:cNvSpPr txBox="1"/>
          <p:nvPr/>
        </p:nvSpPr>
        <p:spPr>
          <a:xfrm>
            <a:off x="629855" y="2466171"/>
            <a:ext cx="5937200"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400" b="0" i="1" u="none" strike="noStrike" cap="none" spc="0" normalizeH="0" baseline="0">
                <a:ln>
                  <a:noFill/>
                </a:ln>
                <a:solidFill>
                  <a:srgbClr val="332F60"/>
                </a:solidFill>
                <a:effectLst/>
                <a:uFillTx/>
                <a:latin typeface="Rockwell" panose="02060603020205020403" pitchFamily="18" charset="0"/>
                <a:sym typeface="Calibri"/>
              </a:rPr>
              <a:t>At this point in the training, it is tim</a:t>
            </a:r>
            <a:r>
              <a:rPr lang="en-GB" sz="2400" i="1">
                <a:solidFill>
                  <a:srgbClr val="332F60"/>
                </a:solidFill>
                <a:latin typeface="Rockwell" panose="02060603020205020403" pitchFamily="18" charset="0"/>
              </a:rPr>
              <a:t>e for you to cover your own settings attendance procedures as outlined in your school attendance policy</a:t>
            </a:r>
            <a:endParaRPr kumimoji="0" lang="en-GB" sz="2400" b="0" i="1" u="none" strike="noStrike" cap="none" spc="0" normalizeH="0" baseline="0">
              <a:ln>
                <a:noFill/>
              </a:ln>
              <a:solidFill>
                <a:srgbClr val="332F60"/>
              </a:solidFill>
              <a:effectLst/>
              <a:uFillTx/>
              <a:latin typeface="Rockwell" panose="02060603020205020403" pitchFamily="18" charset="0"/>
              <a:sym typeface="Calibri"/>
            </a:endParaRPr>
          </a:p>
        </p:txBody>
      </p:sp>
      <p:pic>
        <p:nvPicPr>
          <p:cNvPr id="5" name="slide 18">
            <a:hlinkClick r:id="" action="ppaction://media"/>
            <a:extLst>
              <a:ext uri="{FF2B5EF4-FFF2-40B4-BE49-F238E27FC236}">
                <a16:creationId xmlns:a16="http://schemas.microsoft.com/office/drawing/2014/main" id="{05D59EE9-8E4F-85D7-D810-180E117AF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617" y="317872"/>
            <a:ext cx="244475" cy="244475"/>
          </a:xfrm>
          <a:prstGeom prst="rect">
            <a:avLst/>
          </a:prstGeom>
        </p:spPr>
      </p:pic>
    </p:spTree>
    <p:extLst>
      <p:ext uri="{BB962C8B-B14F-4D97-AF65-F5344CB8AC3E}">
        <p14:creationId xmlns:p14="http://schemas.microsoft.com/office/powerpoint/2010/main" val="179300458"/>
      </p:ext>
    </p:extLst>
  </p:cSld>
  <p:clrMapOvr>
    <a:masterClrMapping/>
  </p:clrMapOvr>
  <p:transition spd="med" advTm="14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DD5EE-DABE-D53D-C503-28288F247D73}"/>
              </a:ext>
            </a:extLst>
          </p:cNvPr>
          <p:cNvSpPr txBox="1"/>
          <p:nvPr/>
        </p:nvSpPr>
        <p:spPr>
          <a:xfrm>
            <a:off x="530966" y="490304"/>
            <a:ext cx="1113006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600" b="1" i="0" u="none" strike="noStrike" baseline="0">
                <a:solidFill>
                  <a:srgbClr val="332F60"/>
                </a:solidFill>
                <a:latin typeface="Rockwell" panose="02060603020205020403" pitchFamily="18" charset="0"/>
              </a:rPr>
              <a:t>Some common problems…</a:t>
            </a:r>
            <a:r>
              <a:rPr lang="en-GB" sz="3600" b="1">
                <a:solidFill>
                  <a:srgbClr val="332F60"/>
                </a:solidFill>
                <a:latin typeface="Rockwell" panose="02060603020205020403" pitchFamily="18" charset="0"/>
              </a:rPr>
              <a:t> what does our data tell us? what are our priorities?</a:t>
            </a:r>
            <a:endParaRPr lang="en-GB" sz="3600" b="1" i="0" u="none" strike="noStrike" baseline="0">
              <a:solidFill>
                <a:srgbClr val="332F60"/>
              </a:solidFill>
              <a:latin typeface="Rockwell" panose="02060603020205020403" pitchFamily="18" charset="0"/>
            </a:endParaRPr>
          </a:p>
        </p:txBody>
      </p:sp>
      <p:pic>
        <p:nvPicPr>
          <p:cNvPr id="6" name="Picture 5">
            <a:extLst>
              <a:ext uri="{FF2B5EF4-FFF2-40B4-BE49-F238E27FC236}">
                <a16:creationId xmlns:a16="http://schemas.microsoft.com/office/drawing/2014/main" id="{C1EA3103-01EE-60E9-D8AC-356A0D137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3729" y="5493235"/>
            <a:ext cx="1341958" cy="881062"/>
          </a:xfrm>
          <a:prstGeom prst="rect">
            <a:avLst/>
          </a:prstGeom>
        </p:spPr>
      </p:pic>
      <p:pic>
        <p:nvPicPr>
          <p:cNvPr id="14" name="Picture 13">
            <a:extLst>
              <a:ext uri="{FF2B5EF4-FFF2-40B4-BE49-F238E27FC236}">
                <a16:creationId xmlns:a16="http://schemas.microsoft.com/office/drawing/2014/main" id="{952EC12E-C9EE-AB77-2194-511ACFB2E060}"/>
              </a:ext>
            </a:extLst>
          </p:cNvPr>
          <p:cNvPicPr>
            <a:picLocks noChangeAspect="1"/>
          </p:cNvPicPr>
          <p:nvPr/>
        </p:nvPicPr>
        <p:blipFill>
          <a:blip r:embed="rId6"/>
          <a:stretch>
            <a:fillRect/>
          </a:stretch>
        </p:blipFill>
        <p:spPr>
          <a:xfrm rot="4958480">
            <a:off x="-6278111" y="4059414"/>
            <a:ext cx="11656569" cy="8792126"/>
          </a:xfrm>
          <a:prstGeom prst="rect">
            <a:avLst/>
          </a:prstGeom>
        </p:spPr>
      </p:pic>
      <p:pic>
        <p:nvPicPr>
          <p:cNvPr id="3" name="Graphic 2" descr="Downward trend graph with solid fill">
            <a:extLst>
              <a:ext uri="{FF2B5EF4-FFF2-40B4-BE49-F238E27FC236}">
                <a16:creationId xmlns:a16="http://schemas.microsoft.com/office/drawing/2014/main" id="{D93581AD-F319-4F63-AC7C-61FE78CFFC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509" y="1654946"/>
            <a:ext cx="914400" cy="914400"/>
          </a:xfrm>
          <a:prstGeom prst="rect">
            <a:avLst/>
          </a:prstGeom>
        </p:spPr>
      </p:pic>
      <p:sp>
        <p:nvSpPr>
          <p:cNvPr id="5" name="TextBox 4">
            <a:extLst>
              <a:ext uri="{FF2B5EF4-FFF2-40B4-BE49-F238E27FC236}">
                <a16:creationId xmlns:a16="http://schemas.microsoft.com/office/drawing/2014/main" id="{77EC8DC3-5EDD-87DE-C68B-4989B130173A}"/>
              </a:ext>
            </a:extLst>
          </p:cNvPr>
          <p:cNvSpPr txBox="1"/>
          <p:nvPr/>
        </p:nvSpPr>
        <p:spPr>
          <a:xfrm>
            <a:off x="3222223" y="2274840"/>
            <a:ext cx="5937200"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kumimoji="0" lang="en-GB" sz="2400" b="0" i="1" u="none" strike="noStrike" cap="none" spc="0" normalizeH="0" baseline="0">
                <a:ln>
                  <a:noFill/>
                </a:ln>
                <a:solidFill>
                  <a:srgbClr val="332F60"/>
                </a:solidFill>
                <a:effectLst/>
                <a:uFillTx/>
                <a:latin typeface="Rockwell" panose="02060603020205020403" pitchFamily="18" charset="0"/>
                <a:sym typeface="Calibri"/>
              </a:rPr>
              <a:t>At this point in the training, </a:t>
            </a:r>
            <a:r>
              <a:rPr lang="en-GB" sz="2400" i="1">
                <a:solidFill>
                  <a:srgbClr val="332F60"/>
                </a:solidFill>
                <a:latin typeface="Rockwell" panose="02060603020205020403" pitchFamily="18" charset="0"/>
              </a:rPr>
              <a:t>the Senior Attendance Champion should provide an overview of the attendance data for the school and any priorities/actions arising from the data picture. </a:t>
            </a:r>
            <a:endParaRPr kumimoji="0" lang="en-GB" sz="2400" b="0" i="1" u="none" strike="noStrike" cap="none" spc="0" normalizeH="0" baseline="0">
              <a:ln>
                <a:noFill/>
              </a:ln>
              <a:solidFill>
                <a:srgbClr val="332F60"/>
              </a:solidFill>
              <a:effectLst/>
              <a:uFillTx/>
              <a:latin typeface="Rockwell" panose="02060603020205020403" pitchFamily="18" charset="0"/>
              <a:sym typeface="Calibri"/>
            </a:endParaRPr>
          </a:p>
        </p:txBody>
      </p:sp>
      <p:pic>
        <p:nvPicPr>
          <p:cNvPr id="7" name="Slide 19">
            <a:hlinkClick r:id="" action="ppaction://media"/>
            <a:extLst>
              <a:ext uri="{FF2B5EF4-FFF2-40B4-BE49-F238E27FC236}">
                <a16:creationId xmlns:a16="http://schemas.microsoft.com/office/drawing/2014/main" id="{9390DC0E-296D-5E4C-089A-EF850F77510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0966" y="368066"/>
            <a:ext cx="244475" cy="244475"/>
          </a:xfrm>
          <a:prstGeom prst="rect">
            <a:avLst/>
          </a:prstGeom>
        </p:spPr>
      </p:pic>
    </p:spTree>
    <p:extLst>
      <p:ext uri="{BB962C8B-B14F-4D97-AF65-F5344CB8AC3E}">
        <p14:creationId xmlns:p14="http://schemas.microsoft.com/office/powerpoint/2010/main" val="3307098692"/>
      </p:ext>
    </p:extLst>
  </p:cSld>
  <p:clrMapOvr>
    <a:masterClrMapping/>
  </p:clrMapOvr>
  <p:transition spd="med" advTm="14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17A00-5CBC-9CC6-D1B2-920CC94D8B44}"/>
              </a:ext>
            </a:extLst>
          </p:cNvPr>
          <p:cNvPicPr>
            <a:picLocks noChangeAspect="1"/>
          </p:cNvPicPr>
          <p:nvPr/>
        </p:nvPicPr>
        <p:blipFill>
          <a:blip r:embed="rId5"/>
          <a:stretch>
            <a:fillRect/>
          </a:stretch>
        </p:blipFill>
        <p:spPr>
          <a:xfrm rot="3072043">
            <a:off x="2928943" y="-7031945"/>
            <a:ext cx="11656569" cy="8792126"/>
          </a:xfrm>
          <a:prstGeom prst="rect">
            <a:avLst/>
          </a:prstGeom>
        </p:spPr>
      </p:pic>
      <p:sp>
        <p:nvSpPr>
          <p:cNvPr id="6" name="Title 5">
            <a:extLst>
              <a:ext uri="{FF2B5EF4-FFF2-40B4-BE49-F238E27FC236}">
                <a16:creationId xmlns:a16="http://schemas.microsoft.com/office/drawing/2014/main" id="{DB1187DF-EBE3-E72A-8CCA-284EC22339D2}"/>
              </a:ext>
            </a:extLst>
          </p:cNvPr>
          <p:cNvSpPr>
            <a:spLocks noGrp="1"/>
          </p:cNvSpPr>
          <p:nvPr>
            <p:ph type="title"/>
          </p:nvPr>
        </p:nvSpPr>
        <p:spPr>
          <a:xfrm>
            <a:off x="838200" y="365126"/>
            <a:ext cx="10515600" cy="1041644"/>
          </a:xfrm>
        </p:spPr>
        <p:txBody>
          <a:bodyPr/>
          <a:lstStyle/>
          <a:p>
            <a:r>
              <a:rPr lang="en-GB">
                <a:solidFill>
                  <a:srgbClr val="332F60"/>
                </a:solidFill>
                <a:latin typeface="Rockwell" panose="02060603020205020403" pitchFamily="18" charset="0"/>
              </a:rPr>
              <a:t>Session Aims</a:t>
            </a:r>
          </a:p>
        </p:txBody>
      </p:sp>
      <p:sp>
        <p:nvSpPr>
          <p:cNvPr id="7" name="Text Placeholder 6">
            <a:extLst>
              <a:ext uri="{FF2B5EF4-FFF2-40B4-BE49-F238E27FC236}">
                <a16:creationId xmlns:a16="http://schemas.microsoft.com/office/drawing/2014/main" id="{2EC127C9-5EE2-63A4-4872-808876411FEF}"/>
              </a:ext>
            </a:extLst>
          </p:cNvPr>
          <p:cNvSpPr>
            <a:spLocks noGrp="1"/>
          </p:cNvSpPr>
          <p:nvPr>
            <p:ph type="body" idx="1"/>
          </p:nvPr>
        </p:nvSpPr>
        <p:spPr>
          <a:xfrm>
            <a:off x="838200" y="1406770"/>
            <a:ext cx="10515600" cy="4770193"/>
          </a:xfrm>
        </p:spPr>
        <p:txBody>
          <a:bodyPr>
            <a:normAutofit fontScale="25000" lnSpcReduction="20000"/>
          </a:bodyPr>
          <a:lstStyle/>
          <a:p>
            <a:pPr marL="0" indent="0">
              <a:lnSpc>
                <a:spcPct val="150000"/>
              </a:lnSpc>
              <a:spcAft>
                <a:spcPts val="800"/>
              </a:spcAft>
              <a:buNone/>
            </a:pPr>
            <a:r>
              <a:rPr lang="en-GB" sz="8000">
                <a:solidFill>
                  <a:srgbClr val="332F60"/>
                </a:solidFill>
                <a:effectLst/>
                <a:latin typeface="Rockwell" panose="02060603020205020403" pitchFamily="18" charset="0"/>
                <a:ea typeface="Calibri" panose="020F0502020204030204" pitchFamily="34" charset="0"/>
                <a:cs typeface="Times New Roman" panose="02020603050405020304" pitchFamily="18" charset="0"/>
              </a:rPr>
              <a:t>By the end of this training staff should:</a:t>
            </a:r>
          </a:p>
          <a:p>
            <a:pPr marL="342900" lvl="0" indent="-342900">
              <a:lnSpc>
                <a:spcPct val="150000"/>
              </a:lnSpc>
              <a:buFont typeface="Symbol" panose="05050102010706020507" pitchFamily="18" charset="2"/>
              <a:buChar char=""/>
            </a:pPr>
            <a:r>
              <a:rPr lang="en-GB" sz="8000">
                <a:solidFill>
                  <a:srgbClr val="332F60"/>
                </a:solidFill>
                <a:effectLst/>
                <a:latin typeface="Rockwell" panose="02060603020205020403" pitchFamily="18" charset="0"/>
                <a:ea typeface="Calibri" panose="020F0502020204030204" pitchFamily="34" charset="0"/>
                <a:cs typeface="Times New Roman" panose="02020603050405020304" pitchFamily="18" charset="0"/>
              </a:rPr>
              <a:t>Have a clear understanding of the national and local picture regarding school attendance</a:t>
            </a:r>
            <a:endParaRPr lang="en-GB" sz="8000">
              <a:solidFill>
                <a:srgbClr val="332F60"/>
              </a:solidFill>
              <a:latin typeface="Rockwell" panose="02060603020205020403" pitchFamily="18"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GB" sz="8000">
                <a:solidFill>
                  <a:srgbClr val="332F60"/>
                </a:solidFill>
                <a:effectLst/>
                <a:latin typeface="Rockwell" panose="02060603020205020403" pitchFamily="18" charset="0"/>
                <a:ea typeface="Calibri" panose="020F0502020204030204" pitchFamily="34" charset="0"/>
                <a:cs typeface="Times New Roman" panose="02020603050405020304" pitchFamily="18" charset="0"/>
              </a:rPr>
              <a:t>Be able to recognise and describe good practice in relation to school attendance</a:t>
            </a:r>
          </a:p>
          <a:p>
            <a:pPr marL="342900" lvl="0" indent="-342900">
              <a:lnSpc>
                <a:spcPct val="150000"/>
              </a:lnSpc>
              <a:spcAft>
                <a:spcPts val="800"/>
              </a:spcAft>
              <a:buFont typeface="Symbol" panose="05050102010706020507" pitchFamily="18" charset="2"/>
              <a:buChar char=""/>
            </a:pPr>
            <a:r>
              <a:rPr lang="en-GB" sz="8000">
                <a:solidFill>
                  <a:srgbClr val="332F60"/>
                </a:solidFill>
                <a:effectLst/>
                <a:latin typeface="Rockwell" panose="02060603020205020403" pitchFamily="18" charset="0"/>
                <a:ea typeface="Calibri" panose="020F0502020204030204" pitchFamily="34" charset="0"/>
                <a:cs typeface="Times New Roman" panose="02020603050405020304" pitchFamily="18" charset="0"/>
              </a:rPr>
              <a:t>Know what to do if they have concerns about a child’s school attendance in line with your school attendance policy</a:t>
            </a:r>
          </a:p>
          <a:p>
            <a:pPr marL="342900" lvl="0" indent="-342900">
              <a:lnSpc>
                <a:spcPct val="150000"/>
              </a:lnSpc>
              <a:spcAft>
                <a:spcPts val="800"/>
              </a:spcAft>
              <a:buFont typeface="Symbol" panose="05050102010706020507" pitchFamily="18" charset="2"/>
              <a:buChar char=""/>
            </a:pPr>
            <a:r>
              <a:rPr lang="en-GB" sz="8000">
                <a:solidFill>
                  <a:srgbClr val="332F60"/>
                </a:solidFill>
                <a:effectLst/>
                <a:latin typeface="Rockwell" panose="02060603020205020403" pitchFamily="18" charset="0"/>
                <a:ea typeface="Calibri" panose="020F0502020204030204" pitchFamily="34" charset="0"/>
                <a:cs typeface="Times New Roman" panose="02020603050405020304" pitchFamily="18" charset="0"/>
              </a:rPr>
              <a:t>Be able to describe their role and responsibilities and those of others in promoting the attendance of all pupils</a:t>
            </a:r>
          </a:p>
          <a:p>
            <a:pPr marL="342900" lvl="0" indent="-342900">
              <a:lnSpc>
                <a:spcPct val="150000"/>
              </a:lnSpc>
              <a:spcAft>
                <a:spcPts val="800"/>
              </a:spcAft>
              <a:buFont typeface="Symbol" panose="05050102010706020507" pitchFamily="18" charset="2"/>
              <a:buChar char=""/>
            </a:pPr>
            <a:endParaRPr lang="en-GB" sz="2400">
              <a:effectLst/>
              <a:latin typeface="Rockwell" panose="02060603020205020403" pitchFamily="18" charset="0"/>
              <a:ea typeface="Calibri" panose="020F0502020204030204" pitchFamily="34" charset="0"/>
              <a:cs typeface="Times New Roman" panose="02020603050405020304" pitchFamily="18" charset="0"/>
            </a:endParaRPr>
          </a:p>
          <a:p>
            <a:endParaRPr lang="en-GB">
              <a:latin typeface="Rockwell" panose="02060603020205020403" pitchFamily="18" charset="0"/>
            </a:endParaRPr>
          </a:p>
        </p:txBody>
      </p:sp>
      <p:pic>
        <p:nvPicPr>
          <p:cNvPr id="2" name="slide 2">
            <a:hlinkClick r:id="" action="ppaction://media"/>
            <a:extLst>
              <a:ext uri="{FF2B5EF4-FFF2-40B4-BE49-F238E27FC236}">
                <a16:creationId xmlns:a16="http://schemas.microsoft.com/office/drawing/2014/main" id="{95347E1F-1EE8-AFA6-B616-8F6D0E1D4B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699" y="242888"/>
            <a:ext cx="244475" cy="244475"/>
          </a:xfrm>
          <a:prstGeom prst="rect">
            <a:avLst/>
          </a:prstGeom>
        </p:spPr>
      </p:pic>
    </p:spTree>
    <p:extLst>
      <p:ext uri="{BB962C8B-B14F-4D97-AF65-F5344CB8AC3E}">
        <p14:creationId xmlns:p14="http://schemas.microsoft.com/office/powerpoint/2010/main" val="2366368929"/>
      </p:ext>
    </p:extLst>
  </p:cSld>
  <p:clrMapOvr>
    <a:masterClrMapping/>
  </p:clrMapOvr>
  <p:transition spd="med" advTm="428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06B1E0-773C-22EC-8457-471215A96051}"/>
              </a:ext>
            </a:extLst>
          </p:cNvPr>
          <p:cNvPicPr>
            <a:picLocks noChangeAspect="1"/>
          </p:cNvPicPr>
          <p:nvPr/>
        </p:nvPicPr>
        <p:blipFill>
          <a:blip r:embed="rId5"/>
          <a:stretch>
            <a:fillRect/>
          </a:stretch>
        </p:blipFill>
        <p:spPr>
          <a:xfrm rot="2580000">
            <a:off x="-574686" y="5217499"/>
            <a:ext cx="5262697" cy="4001565"/>
          </a:xfrm>
          <a:prstGeom prst="rect">
            <a:avLst/>
          </a:prstGeom>
        </p:spPr>
      </p:pic>
      <p:sp>
        <p:nvSpPr>
          <p:cNvPr id="2" name="TextBox 1">
            <a:extLst>
              <a:ext uri="{FF2B5EF4-FFF2-40B4-BE49-F238E27FC236}">
                <a16:creationId xmlns:a16="http://schemas.microsoft.com/office/drawing/2014/main" id="{14E9FCB8-B41E-1EF7-ECBF-8FCAC09C2B44}"/>
              </a:ext>
            </a:extLst>
          </p:cNvPr>
          <p:cNvSpPr txBox="1"/>
          <p:nvPr/>
        </p:nvSpPr>
        <p:spPr>
          <a:xfrm>
            <a:off x="2180492" y="304800"/>
            <a:ext cx="7350370" cy="1200329"/>
          </a:xfrm>
          <a:prstGeom prst="rect">
            <a:avLst/>
          </a:prstGeom>
          <a:solidFill>
            <a:schemeClr val="bg1"/>
          </a:solidFill>
          <a:ln w="38100">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32F60"/>
                </a:solidFill>
                <a:effectLst/>
                <a:uLnTx/>
                <a:uFillTx/>
                <a:latin typeface="Rockwell" panose="02060603020205020403" pitchFamily="18" charset="77"/>
              </a:rPr>
              <a:t>Attendance is everyone’s responsibility</a:t>
            </a:r>
          </a:p>
        </p:txBody>
      </p:sp>
      <p:sp>
        <p:nvSpPr>
          <p:cNvPr id="13" name="Text Placeholder 12">
            <a:extLst>
              <a:ext uri="{FF2B5EF4-FFF2-40B4-BE49-F238E27FC236}">
                <a16:creationId xmlns:a16="http://schemas.microsoft.com/office/drawing/2014/main" id="{F8A8E029-210D-2424-8233-E8B533AED65F}"/>
              </a:ext>
            </a:extLst>
          </p:cNvPr>
          <p:cNvSpPr txBox="1">
            <a:spLocks noGrp="1"/>
          </p:cNvSpPr>
          <p:nvPr>
            <p:ph type="body" idx="1"/>
          </p:nvPr>
        </p:nvSpPr>
        <p:spPr>
          <a:xfrm>
            <a:off x="961292" y="1958882"/>
            <a:ext cx="10029093" cy="267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a:solidFill>
                  <a:srgbClr val="332F60"/>
                </a:solidFill>
                <a:latin typeface="Rockwell" panose="02060603020205020403" pitchFamily="18" charset="0"/>
              </a:rPr>
              <a:t>What is your contribution to support good attendance at our school?</a:t>
            </a:r>
          </a:p>
          <a:p>
            <a:pPr marL="0" marR="0" indent="0" algn="l" defTabSz="914400" rtl="0" fontAlgn="auto" latinLnBrk="0" hangingPunct="0">
              <a:lnSpc>
                <a:spcPct val="100000"/>
              </a:lnSpc>
              <a:spcBef>
                <a:spcPts val="0"/>
              </a:spcBef>
              <a:spcAft>
                <a:spcPts val="0"/>
              </a:spcAft>
              <a:buClrTx/>
              <a:buSzTx/>
              <a:buFontTx/>
              <a:buNone/>
              <a:tabLst/>
            </a:pPr>
            <a:endParaRPr lang="en-GB">
              <a:solidFill>
                <a:srgbClr val="332F60"/>
              </a:solidFill>
              <a:latin typeface="Rockwell" panose="02060603020205020403" pitchFamily="18" charset="0"/>
            </a:endParaRPr>
          </a:p>
          <a:p>
            <a:pPr marL="0" marR="0" indent="0" algn="l" defTabSz="914400" rtl="0" fontAlgn="auto" latinLnBrk="0" hangingPunct="0">
              <a:lnSpc>
                <a:spcPct val="100000"/>
              </a:lnSpc>
              <a:spcBef>
                <a:spcPts val="0"/>
              </a:spcBef>
              <a:spcAft>
                <a:spcPts val="0"/>
              </a:spcAft>
              <a:buClrTx/>
              <a:buSzTx/>
              <a:buFontTx/>
              <a:buNone/>
              <a:tabLst/>
            </a:pPr>
            <a:r>
              <a:rPr lang="en-GB">
                <a:solidFill>
                  <a:srgbClr val="332F60"/>
                </a:solidFill>
                <a:latin typeface="Rockwell" panose="02060603020205020403" pitchFamily="18" charset="0"/>
              </a:rPr>
              <a:t>In your groups, consider how each role in the school plays a part in ensuring the whole school culture supports good attendance. </a:t>
            </a:r>
            <a:endParaRPr kumimoji="0" lang="en-GB" b="0" u="none" strike="noStrike" cap="none" spc="0" normalizeH="0" baseline="0">
              <a:ln>
                <a:noFill/>
              </a:ln>
              <a:solidFill>
                <a:srgbClr val="332F60"/>
              </a:solidFill>
              <a:effectLst/>
              <a:uFillTx/>
              <a:latin typeface="Rockwell" panose="02060603020205020403" pitchFamily="18" charset="0"/>
              <a:sym typeface="Calibri"/>
            </a:endParaRPr>
          </a:p>
        </p:txBody>
      </p:sp>
      <p:pic>
        <p:nvPicPr>
          <p:cNvPr id="3" name="Slide 20">
            <a:hlinkClick r:id="" action="ppaction://media"/>
            <a:extLst>
              <a:ext uri="{FF2B5EF4-FFF2-40B4-BE49-F238E27FC236}">
                <a16:creationId xmlns:a16="http://schemas.microsoft.com/office/drawing/2014/main" id="{645A464A-3029-7D17-6E1C-9E52512F0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627" y="304800"/>
            <a:ext cx="244475" cy="244475"/>
          </a:xfrm>
          <a:prstGeom prst="rect">
            <a:avLst/>
          </a:prstGeom>
        </p:spPr>
      </p:pic>
      <p:pic>
        <p:nvPicPr>
          <p:cNvPr id="4" name="Picture 3">
            <a:extLst>
              <a:ext uri="{FF2B5EF4-FFF2-40B4-BE49-F238E27FC236}">
                <a16:creationId xmlns:a16="http://schemas.microsoft.com/office/drawing/2014/main" id="{FC1F97AB-4A2D-E2EB-8D69-038D7A63A779}"/>
              </a:ext>
            </a:extLst>
          </p:cNvPr>
          <p:cNvPicPr>
            <a:picLocks noChangeAspect="1"/>
          </p:cNvPicPr>
          <p:nvPr/>
        </p:nvPicPr>
        <p:blipFill>
          <a:blip r:embed="rId5"/>
          <a:stretch>
            <a:fillRect/>
          </a:stretch>
        </p:blipFill>
        <p:spPr>
          <a:xfrm rot="13620000">
            <a:off x="8957309" y="-524098"/>
            <a:ext cx="4085060" cy="3101018"/>
          </a:xfrm>
          <a:prstGeom prst="rect">
            <a:avLst/>
          </a:prstGeom>
        </p:spPr>
      </p:pic>
    </p:spTree>
    <p:extLst>
      <p:ext uri="{BB962C8B-B14F-4D97-AF65-F5344CB8AC3E}">
        <p14:creationId xmlns:p14="http://schemas.microsoft.com/office/powerpoint/2010/main" val="1709363770"/>
      </p:ext>
    </p:extLst>
  </p:cSld>
  <p:clrMapOvr>
    <a:masterClrMapping/>
  </p:clrMapOvr>
  <p:transition spd="med" advTm="26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06B1E0-773C-22EC-8457-471215A96051}"/>
              </a:ext>
            </a:extLst>
          </p:cNvPr>
          <p:cNvPicPr>
            <a:picLocks noChangeAspect="1"/>
          </p:cNvPicPr>
          <p:nvPr/>
        </p:nvPicPr>
        <p:blipFill>
          <a:blip r:embed="rId5"/>
          <a:stretch>
            <a:fillRect/>
          </a:stretch>
        </p:blipFill>
        <p:spPr>
          <a:xfrm rot="15589215">
            <a:off x="7297270" y="5080154"/>
            <a:ext cx="9407514" cy="7095746"/>
          </a:xfrm>
          <a:prstGeom prst="rect">
            <a:avLst/>
          </a:prstGeom>
        </p:spPr>
      </p:pic>
      <p:sp>
        <p:nvSpPr>
          <p:cNvPr id="2" name="TextBox 1">
            <a:extLst>
              <a:ext uri="{FF2B5EF4-FFF2-40B4-BE49-F238E27FC236}">
                <a16:creationId xmlns:a16="http://schemas.microsoft.com/office/drawing/2014/main" id="{14E9FCB8-B41E-1EF7-ECBF-8FCAC09C2B44}"/>
              </a:ext>
            </a:extLst>
          </p:cNvPr>
          <p:cNvSpPr txBox="1"/>
          <p:nvPr/>
        </p:nvSpPr>
        <p:spPr>
          <a:xfrm>
            <a:off x="838199" y="304800"/>
            <a:ext cx="10117015" cy="954107"/>
          </a:xfrm>
          <a:prstGeom prst="rect">
            <a:avLst/>
          </a:prstGeom>
          <a:solidFill>
            <a:schemeClr val="bg1"/>
          </a:solidFill>
          <a:ln w="38100">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332F60"/>
                </a:solidFill>
                <a:effectLst/>
                <a:uLnTx/>
                <a:uFillTx/>
                <a:latin typeface="Rockwell" panose="02060603020205020403" pitchFamily="18" charset="77"/>
              </a:rPr>
              <a:t>What is your contribution to support good attendance at our school?</a:t>
            </a:r>
          </a:p>
        </p:txBody>
      </p:sp>
      <p:sp>
        <p:nvSpPr>
          <p:cNvPr id="15" name="Text Placeholder 12">
            <a:extLst>
              <a:ext uri="{FF2B5EF4-FFF2-40B4-BE49-F238E27FC236}">
                <a16:creationId xmlns:a16="http://schemas.microsoft.com/office/drawing/2014/main" id="{74602A6A-8877-EE69-B819-7C966F75B673}"/>
              </a:ext>
            </a:extLst>
          </p:cNvPr>
          <p:cNvSpPr txBox="1">
            <a:spLocks/>
          </p:cNvSpPr>
          <p:nvPr/>
        </p:nvSpPr>
        <p:spPr>
          <a:xfrm>
            <a:off x="838200" y="1468627"/>
            <a:ext cx="10515600" cy="3785648"/>
          </a:xfrm>
          <a:prstGeom prst="rect">
            <a:avLst/>
          </a:prstGeom>
          <a:ln w="12700" cap="flat">
            <a:noFill/>
            <a:miter lim="400000"/>
          </a:ln>
          <a:sp3d/>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a:lnSpc>
                <a:spcPct val="100000"/>
              </a:lnSpc>
              <a:spcBef>
                <a:spcPts val="0"/>
              </a:spcBef>
              <a:buSzTx/>
            </a:pPr>
            <a:r>
              <a:rPr lang="en-GB" sz="2400">
                <a:solidFill>
                  <a:srgbClr val="332F60"/>
                </a:solidFill>
                <a:latin typeface="Rockwell" panose="02060603020205020403" pitchFamily="18" charset="0"/>
              </a:rPr>
              <a:t>Keep accurate registers</a:t>
            </a:r>
          </a:p>
          <a:p>
            <a:pPr>
              <a:lnSpc>
                <a:spcPct val="100000"/>
              </a:lnSpc>
              <a:spcBef>
                <a:spcPts val="0"/>
              </a:spcBef>
              <a:buSzTx/>
            </a:pPr>
            <a:r>
              <a:rPr lang="en-GB" sz="2400">
                <a:solidFill>
                  <a:srgbClr val="332F60"/>
                </a:solidFill>
                <a:latin typeface="Rockwell" panose="02060603020205020403" pitchFamily="18" charset="0"/>
              </a:rPr>
              <a:t>Rehearse and reinforce expectations continually</a:t>
            </a:r>
          </a:p>
          <a:p>
            <a:pPr>
              <a:lnSpc>
                <a:spcPct val="100000"/>
              </a:lnSpc>
              <a:spcBef>
                <a:spcPts val="0"/>
              </a:spcBef>
              <a:buSzTx/>
            </a:pPr>
            <a:r>
              <a:rPr lang="en-GB" sz="2400">
                <a:solidFill>
                  <a:srgbClr val="332F60"/>
                </a:solidFill>
                <a:latin typeface="Rockwell" panose="02060603020205020403" pitchFamily="18" charset="0"/>
              </a:rPr>
              <a:t>Emphasise the importance of attendance</a:t>
            </a:r>
          </a:p>
          <a:p>
            <a:pPr>
              <a:lnSpc>
                <a:spcPct val="100000"/>
              </a:lnSpc>
              <a:spcBef>
                <a:spcPts val="0"/>
              </a:spcBef>
              <a:buSzTx/>
            </a:pPr>
            <a:r>
              <a:rPr lang="en-GB" sz="2400">
                <a:solidFill>
                  <a:srgbClr val="332F60"/>
                </a:solidFill>
                <a:latin typeface="Rockwell" panose="02060603020205020403" pitchFamily="18" charset="0"/>
              </a:rPr>
              <a:t>Promote the next lesson and the sequence of the lesson to motivate pupils promote rewards and celebrate progress</a:t>
            </a:r>
          </a:p>
          <a:p>
            <a:pPr>
              <a:lnSpc>
                <a:spcPct val="100000"/>
              </a:lnSpc>
              <a:spcBef>
                <a:spcPts val="0"/>
              </a:spcBef>
              <a:buSzTx/>
            </a:pPr>
            <a:r>
              <a:rPr lang="en-GB" sz="2400">
                <a:solidFill>
                  <a:srgbClr val="332F60"/>
                </a:solidFill>
                <a:latin typeface="Rockwell" panose="02060603020205020403" pitchFamily="18" charset="0"/>
              </a:rPr>
              <a:t>Apply rewards and sanctions consistently</a:t>
            </a:r>
          </a:p>
          <a:p>
            <a:pPr>
              <a:lnSpc>
                <a:spcPct val="100000"/>
              </a:lnSpc>
              <a:spcBef>
                <a:spcPts val="0"/>
              </a:spcBef>
              <a:buSzTx/>
            </a:pPr>
            <a:r>
              <a:rPr lang="en-GB" sz="2400">
                <a:solidFill>
                  <a:srgbClr val="332F60"/>
                </a:solidFill>
                <a:latin typeface="Rockwell" panose="02060603020205020403" pitchFamily="18" charset="0"/>
              </a:rPr>
              <a:t>Follow up on absence and lateness with pupils to identify barriers</a:t>
            </a:r>
          </a:p>
          <a:p>
            <a:pPr>
              <a:lnSpc>
                <a:spcPct val="100000"/>
              </a:lnSpc>
              <a:spcBef>
                <a:spcPts val="0"/>
              </a:spcBef>
              <a:buSzTx/>
            </a:pPr>
            <a:r>
              <a:rPr lang="en-GB" sz="2400">
                <a:solidFill>
                  <a:srgbClr val="332F60"/>
                </a:solidFill>
                <a:latin typeface="Rockwell" panose="02060603020205020403" pitchFamily="18" charset="0"/>
              </a:rPr>
              <a:t>Welcome pupils back following absence and provide good catch-up support</a:t>
            </a:r>
          </a:p>
          <a:p>
            <a:pPr marL="0" indent="0" hangingPunct="0">
              <a:lnSpc>
                <a:spcPct val="100000"/>
              </a:lnSpc>
              <a:spcBef>
                <a:spcPts val="0"/>
              </a:spcBef>
              <a:buSzTx/>
              <a:buFontTx/>
              <a:buNone/>
            </a:pPr>
            <a:endParaRPr lang="en-GB" sz="2400">
              <a:solidFill>
                <a:srgbClr val="332F60"/>
              </a:solidFill>
              <a:latin typeface="Rockwell" panose="02060603020205020403" pitchFamily="18" charset="0"/>
            </a:endParaRPr>
          </a:p>
        </p:txBody>
      </p:sp>
      <p:pic>
        <p:nvPicPr>
          <p:cNvPr id="4" name="Slide 21">
            <a:hlinkClick r:id="" action="ppaction://media"/>
            <a:extLst>
              <a:ext uri="{FF2B5EF4-FFF2-40B4-BE49-F238E27FC236}">
                <a16:creationId xmlns:a16="http://schemas.microsoft.com/office/drawing/2014/main" id="{8AF2FD77-15A5-6FD9-6823-2900EDFDC8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1108" y="304800"/>
            <a:ext cx="244475" cy="244475"/>
          </a:xfrm>
          <a:prstGeom prst="rect">
            <a:avLst/>
          </a:prstGeom>
        </p:spPr>
      </p:pic>
    </p:spTree>
    <p:extLst>
      <p:ext uri="{BB962C8B-B14F-4D97-AF65-F5344CB8AC3E}">
        <p14:creationId xmlns:p14="http://schemas.microsoft.com/office/powerpoint/2010/main" val="3198232994"/>
      </p:ext>
    </p:extLst>
  </p:cSld>
  <p:clrMapOvr>
    <a:masterClrMapping/>
  </p:clrMapOvr>
  <p:transition spd="med" advTm="33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06B1E0-773C-22EC-8457-471215A96051}"/>
              </a:ext>
            </a:extLst>
          </p:cNvPr>
          <p:cNvPicPr>
            <a:picLocks noChangeAspect="1"/>
          </p:cNvPicPr>
          <p:nvPr/>
        </p:nvPicPr>
        <p:blipFill>
          <a:blip r:embed="rId5"/>
          <a:stretch>
            <a:fillRect/>
          </a:stretch>
        </p:blipFill>
        <p:spPr>
          <a:xfrm rot="15589215">
            <a:off x="7297270" y="5080154"/>
            <a:ext cx="9407514" cy="7095746"/>
          </a:xfrm>
          <a:prstGeom prst="rect">
            <a:avLst/>
          </a:prstGeom>
        </p:spPr>
      </p:pic>
      <p:sp>
        <p:nvSpPr>
          <p:cNvPr id="2" name="TextBox 1">
            <a:extLst>
              <a:ext uri="{FF2B5EF4-FFF2-40B4-BE49-F238E27FC236}">
                <a16:creationId xmlns:a16="http://schemas.microsoft.com/office/drawing/2014/main" id="{14E9FCB8-B41E-1EF7-ECBF-8FCAC09C2B44}"/>
              </a:ext>
            </a:extLst>
          </p:cNvPr>
          <p:cNvSpPr txBox="1"/>
          <p:nvPr/>
        </p:nvSpPr>
        <p:spPr>
          <a:xfrm>
            <a:off x="4178002" y="304800"/>
            <a:ext cx="3499674" cy="523220"/>
          </a:xfrm>
          <a:prstGeom prst="rect">
            <a:avLst/>
          </a:prstGeom>
          <a:solidFill>
            <a:schemeClr val="bg1"/>
          </a:solidFill>
          <a:ln w="38100">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332F60"/>
                </a:solidFill>
                <a:latin typeface="Rockwell" panose="02060603020205020403" pitchFamily="18" charset="77"/>
              </a:rPr>
              <a:t>Attendance</a:t>
            </a:r>
            <a:r>
              <a:rPr kumimoji="0" lang="en-GB" sz="2800" b="1" i="0" u="none" strike="noStrike" kern="1200" cap="none" spc="0" normalizeH="0" baseline="0" noProof="0">
                <a:ln>
                  <a:noFill/>
                </a:ln>
                <a:solidFill>
                  <a:srgbClr val="332F60"/>
                </a:solidFill>
                <a:effectLst/>
                <a:uLnTx/>
                <a:uFillTx/>
                <a:latin typeface="Rockwell" panose="02060603020205020403" pitchFamily="18" charset="77"/>
              </a:rPr>
              <a:t> Team</a:t>
            </a:r>
          </a:p>
        </p:txBody>
      </p:sp>
      <p:sp>
        <p:nvSpPr>
          <p:cNvPr id="3" name="Rectangle 2">
            <a:extLst>
              <a:ext uri="{FF2B5EF4-FFF2-40B4-BE49-F238E27FC236}">
                <a16:creationId xmlns:a16="http://schemas.microsoft.com/office/drawing/2014/main" id="{F24D09F2-9B2C-7744-08B4-526EC8AC6C32}"/>
              </a:ext>
            </a:extLst>
          </p:cNvPr>
          <p:cNvSpPr/>
          <p:nvPr/>
        </p:nvSpPr>
        <p:spPr>
          <a:xfrm>
            <a:off x="374648" y="2907562"/>
            <a:ext cx="4139673" cy="1277273"/>
          </a:xfrm>
          <a:prstGeom prst="rect">
            <a:avLst/>
          </a:prstGeom>
          <a:solidFill>
            <a:srgbClr val="E8508C">
              <a:alpha val="8000"/>
            </a:srgbClr>
          </a:solidFill>
          <a:ln>
            <a:noFill/>
          </a:ln>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ea typeface="Calibri" panose="020F0502020204030204" pitchFamily="34" charset="0"/>
              </a:rPr>
              <a:t>Who are we?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Team of 1 Attendance and Entitlement Manager, 8 Attendance and Entitlement Officers who are allocated to each district within Norfolk to support all schools within that area.  </a:t>
            </a:r>
          </a:p>
        </p:txBody>
      </p:sp>
      <p:sp>
        <p:nvSpPr>
          <p:cNvPr id="4" name="Title 1">
            <a:extLst>
              <a:ext uri="{FF2B5EF4-FFF2-40B4-BE49-F238E27FC236}">
                <a16:creationId xmlns:a16="http://schemas.microsoft.com/office/drawing/2014/main" id="{CABBB741-FDBE-535A-8DD0-F2F8FA187F41}"/>
              </a:ext>
            </a:extLst>
          </p:cNvPr>
          <p:cNvSpPr>
            <a:spLocks noGrp="1"/>
          </p:cNvSpPr>
          <p:nvPr/>
        </p:nvSpPr>
        <p:spPr>
          <a:xfrm>
            <a:off x="4723871" y="983956"/>
            <a:ext cx="3027382" cy="5652000"/>
          </a:xfrm>
          <a:prstGeom prst="rect">
            <a:avLst/>
          </a:prstGeom>
          <a:solidFill>
            <a:srgbClr val="E8508C">
              <a:alpha val="8000"/>
            </a:srgbClr>
          </a:solidFill>
          <a:ln>
            <a:noFill/>
          </a:ln>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rPr>
              <a:t>How do we spend our days?</a:t>
            </a:r>
            <a:endParaRPr kumimoji="0" lang="en-GB" sz="1400" b="0" i="0" u="none" strike="noStrike" kern="1200" cap="none" spc="0" normalizeH="0" baseline="0" noProof="0">
              <a:ln>
                <a:noFill/>
              </a:ln>
              <a:solidFill>
                <a:srgbClr val="332F60"/>
              </a:solidFill>
              <a:effectLst/>
              <a:uLnTx/>
              <a:uFillTx/>
              <a:latin typeface="Rockwell" panose="02060603020205020403" pitchFamily="18" charset="77"/>
            </a:endParaRP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Holding termly </a:t>
            </a:r>
            <a:r>
              <a:rPr lang="en-GB" sz="1400">
                <a:solidFill>
                  <a:srgbClr val="332F60"/>
                </a:solidFill>
                <a:latin typeface="Rockwell" panose="02060603020205020403" pitchFamily="18" charset="77"/>
              </a:rPr>
              <a:t>m</a:t>
            </a:r>
            <a:r>
              <a:rPr kumimoji="0" lang="en-GB" sz="1400" b="0" i="0" u="none" strike="noStrike" kern="1200" cap="none" spc="0" normalizeH="0" baseline="0" noProof="0" err="1">
                <a:ln>
                  <a:noFill/>
                </a:ln>
                <a:solidFill>
                  <a:srgbClr val="332F60"/>
                </a:solidFill>
                <a:effectLst/>
                <a:uLnTx/>
                <a:uFillTx/>
                <a:latin typeface="Rockwell" panose="02060603020205020403" pitchFamily="18" charset="77"/>
              </a:rPr>
              <a:t>eetings</a:t>
            </a: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 with schools about attendance</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lang="en-GB" sz="1400">
                <a:solidFill>
                  <a:srgbClr val="332F60"/>
                </a:solidFill>
                <a:latin typeface="Rockwell" panose="02060603020205020403" pitchFamily="18" charset="77"/>
              </a:rPr>
              <a:t>Working with children who are not on a school roll and missing education</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Tracking the attendance of </a:t>
            </a:r>
            <a:r>
              <a:rPr lang="en-GB" sz="1400">
                <a:solidFill>
                  <a:srgbClr val="332F60"/>
                </a:solidFill>
                <a:latin typeface="Rockwell" panose="02060603020205020403" pitchFamily="18" charset="77"/>
              </a:rPr>
              <a:t>children open to a social worker</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Administering the penalty notice protocol for unauthorised absence</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Providing advice and support on the </a:t>
            </a:r>
            <a:r>
              <a:rPr lang="en-GB" sz="1400">
                <a:solidFill>
                  <a:srgbClr val="332F60"/>
                </a:solidFill>
                <a:latin typeface="Rockwell" panose="02060603020205020403" pitchFamily="18" charset="77"/>
              </a:rPr>
              <a:t>attendance duty line</a:t>
            </a:r>
            <a:endParaRPr kumimoji="0" lang="en-GB" sz="1400" b="0" i="0" u="none" strike="noStrike" kern="1200" cap="none" spc="0" normalizeH="0" baseline="0" noProof="0">
              <a:ln>
                <a:noFill/>
              </a:ln>
              <a:solidFill>
                <a:srgbClr val="332F60"/>
              </a:solidFill>
              <a:effectLst/>
              <a:uLnTx/>
              <a:uFillTx/>
              <a:latin typeface="Rockwell" panose="02060603020205020403" pitchFamily="18" charset="77"/>
            </a:endParaRP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Collating and m</a:t>
            </a:r>
            <a:r>
              <a:rPr lang="en-GB" sz="1400" err="1">
                <a:solidFill>
                  <a:srgbClr val="332F60"/>
                </a:solidFill>
                <a:latin typeface="Rockwell" panose="02060603020205020403" pitchFamily="18" charset="77"/>
              </a:rPr>
              <a:t>onitoring</a:t>
            </a:r>
            <a:r>
              <a:rPr lang="en-GB" sz="1400">
                <a:solidFill>
                  <a:srgbClr val="332F60"/>
                </a:solidFill>
                <a:latin typeface="Rockwell" panose="02060603020205020403" pitchFamily="18" charset="77"/>
              </a:rPr>
              <a:t> the use of reduced timetables</a:t>
            </a:r>
            <a:endParaRPr kumimoji="0" lang="en-GB" sz="1400" b="0" i="0" u="none" strike="noStrike" kern="1200" cap="none" spc="0" normalizeH="0" baseline="0" noProof="0">
              <a:ln>
                <a:noFill/>
              </a:ln>
              <a:solidFill>
                <a:srgbClr val="332F60"/>
              </a:solidFill>
              <a:effectLst/>
              <a:uLnTx/>
              <a:uFillTx/>
              <a:latin typeface="Rockwell" panose="02060603020205020403" pitchFamily="18" charset="77"/>
            </a:endParaRP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Liaising with a range of other professionals</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lang="en-GB" sz="1400">
                <a:solidFill>
                  <a:srgbClr val="332F60"/>
                </a:solidFill>
                <a:latin typeface="Rockwell" panose="02060603020205020403" pitchFamily="18" charset="77"/>
              </a:rPr>
              <a:t>Hosting networks and providing school training</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Undertaking child employment check</a:t>
            </a:r>
            <a:r>
              <a:rPr lang="en-GB" sz="1400">
                <a:solidFill>
                  <a:srgbClr val="332F60"/>
                </a:solidFill>
                <a:latin typeface="Rockwell" panose="02060603020205020403" pitchFamily="18" charset="77"/>
              </a:rPr>
              <a:t>s</a:t>
            </a:r>
          </a:p>
          <a:p>
            <a:pPr marL="285750" marR="0" lvl="0" indent="-285750" algn="l" defTabSz="914400" rtl="0" eaLnBrk="1" fontAlgn="auto" latinLnBrk="0" hangingPunct="1">
              <a:lnSpc>
                <a:spcPct val="100000"/>
              </a:lnSpc>
              <a:spcBef>
                <a:spcPct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rPr>
              <a:t>Acting as the LA </a:t>
            </a:r>
            <a:r>
              <a:rPr lang="en-GB" sz="1400">
                <a:solidFill>
                  <a:srgbClr val="332F60"/>
                </a:solidFill>
                <a:latin typeface="Rockwell" panose="02060603020205020403" pitchFamily="18" charset="77"/>
              </a:rPr>
              <a:t>prosecutor for cases in the Magistrates Courts</a:t>
            </a:r>
            <a:endParaRPr kumimoji="0" lang="en-GB" sz="1400" b="0" i="0" u="none" strike="noStrike" kern="1200" cap="none" spc="0" normalizeH="0" baseline="0" noProof="0">
              <a:ln>
                <a:noFill/>
              </a:ln>
              <a:solidFill>
                <a:srgbClr val="332F60"/>
              </a:solidFill>
              <a:effectLst/>
              <a:uLnTx/>
              <a:uFillTx/>
              <a:latin typeface="Rockwell" panose="02060603020205020403" pitchFamily="18" charset="77"/>
            </a:endParaRPr>
          </a:p>
        </p:txBody>
      </p:sp>
      <p:sp>
        <p:nvSpPr>
          <p:cNvPr id="5" name="Rectangle 4">
            <a:extLst>
              <a:ext uri="{FF2B5EF4-FFF2-40B4-BE49-F238E27FC236}">
                <a16:creationId xmlns:a16="http://schemas.microsoft.com/office/drawing/2014/main" id="{C10EA797-653E-D041-67E1-1AA59F22061D}"/>
              </a:ext>
            </a:extLst>
          </p:cNvPr>
          <p:cNvSpPr/>
          <p:nvPr/>
        </p:nvSpPr>
        <p:spPr>
          <a:xfrm>
            <a:off x="374649" y="983958"/>
            <a:ext cx="4139674" cy="1708160"/>
          </a:xfrm>
          <a:prstGeom prst="rect">
            <a:avLst/>
          </a:prstGeom>
          <a:solidFill>
            <a:srgbClr val="E8508C">
              <a:alpha val="8000"/>
            </a:srgbClr>
          </a:solidFill>
          <a:ln>
            <a:noFill/>
          </a:ln>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ea typeface="Calibri" panose="020F0502020204030204" pitchFamily="34" charset="0"/>
              </a:rPr>
              <a:t>What do we do?</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2F60"/>
                </a:solidFill>
                <a:effectLst/>
                <a:uLnTx/>
                <a:uFillTx/>
                <a:latin typeface="Rockwell" panose="02060603020205020403" pitchFamily="18" charset="77"/>
                <a:cs typeface="Arial"/>
              </a:rPr>
              <a:t>We are a </a:t>
            </a:r>
            <a:r>
              <a:rPr lang="en-GB" sz="1400">
                <a:solidFill>
                  <a:srgbClr val="332F60"/>
                </a:solidFill>
                <a:latin typeface="Rockwell" panose="02060603020205020403" pitchFamily="18" charset="77"/>
                <a:cs typeface="Arial"/>
              </a:rPr>
              <a:t>statutory</a:t>
            </a:r>
            <a:r>
              <a:rPr kumimoji="0" lang="en-GB" sz="1400" b="0" i="0" u="none" strike="noStrike" kern="1200" cap="none" spc="0" normalizeH="0" baseline="0" noProof="0">
                <a:ln>
                  <a:noFill/>
                </a:ln>
                <a:solidFill>
                  <a:srgbClr val="332F60"/>
                </a:solidFill>
                <a:effectLst/>
                <a:uLnTx/>
                <a:uFillTx/>
                <a:latin typeface="Rockwell" panose="02060603020205020403" pitchFamily="18" charset="77"/>
                <a:cs typeface="Arial"/>
              </a:rPr>
              <a:t> service charged with working with schools to promote good attendance and reduce </a:t>
            </a:r>
            <a:r>
              <a:rPr lang="en-GB" sz="1400">
                <a:solidFill>
                  <a:srgbClr val="332F60"/>
                </a:solidFill>
                <a:latin typeface="Rockwell" panose="02060603020205020403" pitchFamily="18" charset="77"/>
                <a:cs typeface="Arial"/>
              </a:rPr>
              <a:t>absence. We work with schools and a range of professionals to ensure that every child has access to a full-time education and attend school regularly.</a:t>
            </a:r>
            <a:endParaRPr kumimoji="0" lang="en-GB" sz="1400" b="0" i="0" u="none" strike="noStrike" kern="1200" cap="none" spc="0" normalizeH="0" baseline="0" noProof="0">
              <a:ln>
                <a:noFill/>
              </a:ln>
              <a:solidFill>
                <a:srgbClr val="332F60"/>
              </a:solidFill>
              <a:effectLst/>
              <a:uLnTx/>
              <a:uFillTx/>
              <a:latin typeface="Rockwell" panose="02060603020205020403" pitchFamily="18" charset="77"/>
              <a:cs typeface="Arial"/>
            </a:endParaRPr>
          </a:p>
        </p:txBody>
      </p:sp>
      <p:sp>
        <p:nvSpPr>
          <p:cNvPr id="6" name="Rectangle 5">
            <a:extLst>
              <a:ext uri="{FF2B5EF4-FFF2-40B4-BE49-F238E27FC236}">
                <a16:creationId xmlns:a16="http://schemas.microsoft.com/office/drawing/2014/main" id="{2395482C-665F-F95B-3B8F-C4A30DF8E293}"/>
              </a:ext>
            </a:extLst>
          </p:cNvPr>
          <p:cNvSpPr/>
          <p:nvPr/>
        </p:nvSpPr>
        <p:spPr>
          <a:xfrm>
            <a:off x="374648" y="4400279"/>
            <a:ext cx="4066096" cy="2231380"/>
          </a:xfrm>
          <a:prstGeom prst="rect">
            <a:avLst/>
          </a:prstGeom>
          <a:solidFill>
            <a:srgbClr val="E8508C">
              <a:alpha val="8000"/>
            </a:srgbClr>
          </a:solidFill>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2F60"/>
                </a:solidFill>
                <a:effectLst/>
                <a:uLnTx/>
                <a:uFillTx/>
                <a:latin typeface="Rockwell" panose="02060603020205020403" pitchFamily="18" charset="77"/>
                <a:ea typeface="Calibri" panose="020F0502020204030204" pitchFamily="34" charset="0"/>
              </a:rPr>
              <a:t>Who can we support?</a:t>
            </a:r>
            <a:endParaRPr kumimoji="0" lang="en-GB" sz="1400" b="0" i="0" u="none" strike="noStrike" kern="1200" cap="none" spc="0" normalizeH="0" baseline="0" noProof="0">
              <a:ln>
                <a:noFill/>
              </a:ln>
              <a:solidFill>
                <a:srgbClr val="332F60"/>
              </a:solidFill>
              <a:effectLst/>
              <a:uLnTx/>
              <a:uFillTx/>
              <a:latin typeface="Rockwell" panose="02060603020205020403" pitchFamily="18" charset="77"/>
              <a:ea typeface="Calibri" panose="020F0502020204030204" pitchFamily="34" charset="0"/>
            </a:endParaRPr>
          </a:p>
          <a:p>
            <a:pPr>
              <a:defRPr/>
            </a:pPr>
            <a:r>
              <a:rPr lang="en-GB" sz="1400">
                <a:solidFill>
                  <a:srgbClr val="332F60"/>
                </a:solidFill>
                <a:latin typeface="Rockwell" panose="02060603020205020403" pitchFamily="18" charset="77"/>
                <a:cs typeface="Arial"/>
              </a:rPr>
              <a:t>We are a fully subsidised service for pupil specific consultation and available to provide advice to any school in Norfolk. </a:t>
            </a:r>
          </a:p>
          <a:p>
            <a:pPr>
              <a:defRPr/>
            </a:pPr>
            <a:endParaRPr kumimoji="0" lang="en-GB" sz="1400" b="0" i="0" u="none" strike="noStrike" kern="1200" cap="none" spc="0" normalizeH="0" baseline="0" noProof="0">
              <a:ln>
                <a:noFill/>
              </a:ln>
              <a:solidFill>
                <a:srgbClr val="332F60"/>
              </a:solidFill>
              <a:effectLst/>
              <a:uLnTx/>
              <a:uFillTx/>
              <a:latin typeface="Rockwell" panose="02060603020205020403" pitchFamily="18" charset="77"/>
              <a:ea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srgbClr val="332F60"/>
                </a:solidFill>
                <a:latin typeface="Rockwell" panose="02060603020205020403" pitchFamily="18" charset="77"/>
                <a:ea typeface="Calibri" panose="020F0502020204030204" pitchFamily="34" charset="0"/>
              </a:rPr>
              <a:t>Additionally, we support parents who contact us for a variety of reasons through duty and specifically those families who are open to us through casework.</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332F60"/>
              </a:solidFill>
              <a:effectLst/>
              <a:uLnTx/>
              <a:uFillTx/>
              <a:latin typeface="Rockwell" panose="02060603020205020403" pitchFamily="18" charset="77"/>
              <a:ea typeface="Calibri" panose="020F0502020204030204" pitchFamily="34" charset="0"/>
            </a:endParaRPr>
          </a:p>
        </p:txBody>
      </p:sp>
      <p:sp>
        <p:nvSpPr>
          <p:cNvPr id="8" name="Rectangle 7">
            <a:extLst>
              <a:ext uri="{FF2B5EF4-FFF2-40B4-BE49-F238E27FC236}">
                <a16:creationId xmlns:a16="http://schemas.microsoft.com/office/drawing/2014/main" id="{99B27225-7561-2E6D-2F38-B9FEFFC37E96}"/>
              </a:ext>
            </a:extLst>
          </p:cNvPr>
          <p:cNvSpPr/>
          <p:nvPr/>
        </p:nvSpPr>
        <p:spPr>
          <a:xfrm>
            <a:off x="8160279" y="983958"/>
            <a:ext cx="3458171" cy="3134641"/>
          </a:xfrm>
          <a:prstGeom prst="rect">
            <a:avLst/>
          </a:prstGeom>
          <a:solidFill>
            <a:srgbClr val="E8508C">
              <a:alpha val="8000"/>
            </a:srgbClr>
          </a:solidFill>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32F60"/>
                </a:solidFill>
                <a:effectLst/>
                <a:uLnTx/>
                <a:uFillTx/>
                <a:latin typeface="Rockwell" panose="02060603020205020403" pitchFamily="18" charset="77"/>
                <a:cs typeface="Arial"/>
              </a:rPr>
              <a:t>How can you get in touch?</a:t>
            </a:r>
            <a:endParaRPr kumimoji="0" lang="en-GB" sz="1600" b="0" i="0" u="none" strike="noStrike" kern="1200" cap="none" spc="0" normalizeH="0" baseline="0" noProof="0">
              <a:ln>
                <a:noFill/>
              </a:ln>
              <a:solidFill>
                <a:srgbClr val="332F60"/>
              </a:solidFill>
              <a:effectLst/>
              <a:uLnTx/>
              <a:uFillTx/>
              <a:latin typeface="Rockwell" panose="02060603020205020403" pitchFamily="18" charset="77"/>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332F60"/>
                </a:solidFill>
                <a:effectLst/>
                <a:uLnTx/>
                <a:uFillTx/>
                <a:latin typeface="Rockwell" panose="02060603020205020403" pitchFamily="18" charset="77"/>
                <a:cs typeface="Arial"/>
              </a:rPr>
              <a:t>Call us </a:t>
            </a:r>
            <a:r>
              <a:rPr lang="en-GB" sz="1600">
                <a:solidFill>
                  <a:srgbClr val="332F60"/>
                </a:solidFill>
                <a:latin typeface="Rockwell" panose="02060603020205020403" pitchFamily="18" charset="77"/>
                <a:cs typeface="Arial"/>
              </a:rPr>
              <a:t>on</a:t>
            </a:r>
            <a:r>
              <a:rPr kumimoji="0" lang="en-GB" sz="1600" b="0" i="0" u="none" strike="noStrike" kern="1200" cap="none" spc="0" normalizeH="0" baseline="0" noProof="0">
                <a:ln>
                  <a:noFill/>
                </a:ln>
                <a:solidFill>
                  <a:srgbClr val="332F60"/>
                </a:solidFill>
                <a:effectLst/>
                <a:uLnTx/>
                <a:uFillTx/>
                <a:latin typeface="Rockwell" panose="02060603020205020403" pitchFamily="18" charset="77"/>
                <a:cs typeface="Arial"/>
              </a:rPr>
              <a:t> the Attendance Duty Line:  </a:t>
            </a:r>
            <a:r>
              <a:rPr kumimoji="0" lang="en-GB" sz="1600" b="1" i="0" u="none" strike="noStrike" kern="1200" cap="none" spc="0" normalizeH="0" baseline="0" noProof="0">
                <a:ln>
                  <a:noFill/>
                </a:ln>
                <a:solidFill>
                  <a:srgbClr val="332F60"/>
                </a:solidFill>
                <a:effectLst/>
                <a:uLnTx/>
                <a:uFillTx/>
                <a:latin typeface="Rockwell" panose="02060603020205020403" pitchFamily="18" charset="77"/>
                <a:cs typeface="Arial"/>
              </a:rPr>
              <a:t>01603 223 681</a:t>
            </a:r>
            <a:endParaRPr kumimoji="0" lang="en-GB" sz="1600" b="1" i="0" u="none" strike="noStrike" kern="1200" cap="none" spc="0" normalizeH="0" baseline="0" noProof="0">
              <a:ln>
                <a:noFill/>
              </a:ln>
              <a:solidFill>
                <a:srgbClr val="332F60"/>
              </a:solidFill>
              <a:effectLst/>
              <a:uLnTx/>
              <a:uFillTx/>
              <a:latin typeface="Rockwell" panose="02060603020205020403" pitchFamily="18" charset="77"/>
              <a:ea typeface="+mj-lt"/>
              <a:cs typeface="Calibri Light" panose="020F0302020204030204"/>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1600" b="0" i="0" u="none" strike="noStrike" kern="1200" cap="none" spc="0" normalizeH="0" baseline="0" noProof="0">
                <a:ln>
                  <a:noFill/>
                </a:ln>
                <a:solidFill>
                  <a:srgbClr val="332F60"/>
                </a:solidFill>
                <a:effectLst/>
                <a:uLnTx/>
                <a:uFillTx/>
                <a:latin typeface="Rockwell" panose="02060603020205020403" pitchFamily="18" charset="77"/>
                <a:cs typeface="Arial"/>
              </a:rPr>
              <a:t>Email us </a:t>
            </a:r>
            <a:r>
              <a:rPr lang="en-GB" sz="1600">
                <a:solidFill>
                  <a:srgbClr val="332F60"/>
                </a:solidFill>
                <a:latin typeface="Rockwell" panose="02060603020205020403" pitchFamily="18" charset="77"/>
                <a:cs typeface="Arial"/>
              </a:rPr>
              <a:t>on:</a:t>
            </a:r>
            <a:r>
              <a:rPr kumimoji="0" lang="en-GB" sz="1600" b="0" i="0" u="none" strike="noStrike" kern="1200" cap="none" spc="0" normalizeH="0" baseline="0" noProof="0">
                <a:ln>
                  <a:noFill/>
                </a:ln>
                <a:solidFill>
                  <a:srgbClr val="332F60"/>
                </a:solidFill>
                <a:effectLst/>
                <a:uLnTx/>
                <a:uFillTx/>
                <a:latin typeface="Rockwell" panose="02060603020205020403" pitchFamily="18" charset="77"/>
                <a:cs typeface="Arial"/>
              </a:rPr>
              <a:t> </a:t>
            </a:r>
            <a:r>
              <a:rPr lang="en-GB" sz="1600" b="1">
                <a:solidFill>
                  <a:srgbClr val="332F60"/>
                </a:solidFill>
                <a:latin typeface="Rockwell" panose="02060603020205020403" pitchFamily="18" charset="77"/>
                <a:cs typeface="Arial"/>
                <a:hlinkClick r:id="rId6"/>
              </a:rPr>
              <a:t>csattendance@norfolk.gov.uk</a:t>
            </a:r>
            <a:endParaRPr lang="en-GB" sz="1600" b="1">
              <a:solidFill>
                <a:srgbClr val="332F60"/>
              </a:solidFill>
              <a:latin typeface="Rockwell" panose="02060603020205020403" pitchFamily="18" charset="77"/>
              <a:cs typeface="Arial"/>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1600" i="0" u="none" strike="noStrike" kern="1200" cap="none" spc="0" normalizeH="0" baseline="0" noProof="0">
                <a:ln>
                  <a:noFill/>
                </a:ln>
                <a:solidFill>
                  <a:srgbClr val="332F60"/>
                </a:solidFill>
                <a:effectLst/>
                <a:uLnTx/>
                <a:uFillTx/>
                <a:latin typeface="Rockwell" panose="02060603020205020403" pitchFamily="18" charset="77"/>
                <a:cs typeface="Arial"/>
              </a:rPr>
              <a:t>Access additional </a:t>
            </a:r>
            <a:r>
              <a:rPr lang="en-GB" sz="1600" kern="1200">
                <a:solidFill>
                  <a:srgbClr val="332F60"/>
                </a:solidFill>
                <a:latin typeface="Rockwell" panose="02060603020205020403" pitchFamily="18" charset="77"/>
                <a:cs typeface="Arial"/>
              </a:rPr>
              <a:t>training, guidance &amp; resources on our webpages</a:t>
            </a:r>
            <a:r>
              <a:rPr lang="en-GB" sz="1600" b="1" kern="1200">
                <a:solidFill>
                  <a:srgbClr val="332F60"/>
                </a:solidFill>
                <a:latin typeface="Rockwell" panose="02060603020205020403" pitchFamily="18" charset="77"/>
                <a:cs typeface="Arial"/>
              </a:rPr>
              <a:t>: </a:t>
            </a:r>
            <a:r>
              <a:rPr lang="en-GB" sz="1600">
                <a:latin typeface="Rockwell" panose="02060603020205020403" pitchFamily="18" charset="0"/>
                <a:hlinkClick r:id="rId7"/>
              </a:rPr>
              <a:t>School attendance - Norfolk Schools and Learning Providers - Norfolk County Council</a:t>
            </a:r>
            <a:endParaRPr kumimoji="0" lang="en-GB" sz="1600" b="1" i="0" u="none" strike="noStrike" kern="1200" cap="none" spc="0" normalizeH="0" baseline="0" noProof="0">
              <a:ln>
                <a:noFill/>
              </a:ln>
              <a:solidFill>
                <a:srgbClr val="332F60"/>
              </a:solidFill>
              <a:effectLst/>
              <a:uLnTx/>
              <a:uFillTx/>
              <a:latin typeface="Rockwell" panose="02060603020205020403" pitchFamily="18" charset="0"/>
              <a:cs typeface="Arial"/>
            </a:endParaRPr>
          </a:p>
        </p:txBody>
      </p:sp>
      <p:pic>
        <p:nvPicPr>
          <p:cNvPr id="10" name="Team slide">
            <a:hlinkClick r:id="" action="ppaction://media"/>
            <a:extLst>
              <a:ext uri="{FF2B5EF4-FFF2-40B4-BE49-F238E27FC236}">
                <a16:creationId xmlns:a16="http://schemas.microsoft.com/office/drawing/2014/main" id="{8F3CCBF1-3B5A-E0BE-35D4-20A6455594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2412" y="259080"/>
            <a:ext cx="244475" cy="244475"/>
          </a:xfrm>
          <a:prstGeom prst="rect">
            <a:avLst/>
          </a:prstGeom>
        </p:spPr>
      </p:pic>
    </p:spTree>
    <p:extLst>
      <p:ext uri="{BB962C8B-B14F-4D97-AF65-F5344CB8AC3E}">
        <p14:creationId xmlns:p14="http://schemas.microsoft.com/office/powerpoint/2010/main" val="477788858"/>
      </p:ext>
    </p:extLst>
  </p:cSld>
  <p:clrMapOvr>
    <a:masterClrMapping/>
  </p:clrMapOvr>
  <p:transition spd="med" advTm="344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2" name="Title of…"/>
          <p:cNvSpPr txBox="1"/>
          <p:nvPr/>
        </p:nvSpPr>
        <p:spPr>
          <a:xfrm>
            <a:off x="690457" y="3035676"/>
            <a:ext cx="6572593" cy="7728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spAutoFit/>
          </a:bodyPr>
          <a:lstStyle/>
          <a:p>
            <a:pPr>
              <a:lnSpc>
                <a:spcPct val="60000"/>
              </a:lnSpc>
              <a:defRPr sz="6600" b="1">
                <a:solidFill>
                  <a:srgbClr val="1A304A"/>
                </a:solidFill>
              </a:defRPr>
            </a:pPr>
            <a:endParaRPr/>
          </a:p>
        </p:txBody>
      </p:sp>
      <p:pic>
        <p:nvPicPr>
          <p:cNvPr id="115" name="Flourish.png" descr="Flourish.png"/>
          <p:cNvPicPr>
            <a:picLocks noChangeAspect="1"/>
          </p:cNvPicPr>
          <p:nvPr/>
        </p:nvPicPr>
        <p:blipFill>
          <a:blip r:embed="rId5"/>
          <a:stretch>
            <a:fillRect/>
          </a:stretch>
        </p:blipFill>
        <p:spPr>
          <a:xfrm rot="19728877" flipH="1">
            <a:off x="5688896" y="806670"/>
            <a:ext cx="14652173" cy="10581458"/>
          </a:xfrm>
          <a:prstGeom prst="rect">
            <a:avLst/>
          </a:prstGeom>
          <a:ln w="12700">
            <a:miter lim="400000"/>
          </a:ln>
        </p:spPr>
      </p:pic>
      <p:pic>
        <p:nvPicPr>
          <p:cNvPr id="11" name="Picture 10" descr="Logo, company name&#10;&#10;Description automatically generated">
            <a:extLst>
              <a:ext uri="{FF2B5EF4-FFF2-40B4-BE49-F238E27FC236}">
                <a16:creationId xmlns:a16="http://schemas.microsoft.com/office/drawing/2014/main" id="{A5D1232C-9D6F-1B68-78BF-E41CA0E022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20" y="4919348"/>
            <a:ext cx="2059709" cy="1352865"/>
          </a:xfrm>
          <a:prstGeom prst="rect">
            <a:avLst/>
          </a:prstGeom>
        </p:spPr>
      </p:pic>
      <p:sp>
        <p:nvSpPr>
          <p:cNvPr id="2" name="TextBox 1">
            <a:extLst>
              <a:ext uri="{FF2B5EF4-FFF2-40B4-BE49-F238E27FC236}">
                <a16:creationId xmlns:a16="http://schemas.microsoft.com/office/drawing/2014/main" id="{C1918860-5E98-ECBE-31C7-C45C2BE357D2}"/>
              </a:ext>
            </a:extLst>
          </p:cNvPr>
          <p:cNvSpPr txBox="1"/>
          <p:nvPr/>
        </p:nvSpPr>
        <p:spPr>
          <a:xfrm>
            <a:off x="885513" y="610476"/>
            <a:ext cx="7680164"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0" cap="none" spc="0" normalizeH="0" baseline="0" noProof="0">
                <a:ln>
                  <a:noFill/>
                </a:ln>
                <a:solidFill>
                  <a:schemeClr val="bg1"/>
                </a:solidFill>
                <a:effectLst/>
                <a:uLnTx/>
                <a:uFillTx/>
                <a:latin typeface="Rockwell" panose="02060603020205020403" pitchFamily="18" charset="77"/>
                <a:cs typeface="Helvetica"/>
              </a:rPr>
              <a:t>Further support and guidance</a:t>
            </a:r>
            <a:r>
              <a:rPr lang="en-GB" sz="2800">
                <a:solidFill>
                  <a:schemeClr val="bg1"/>
                </a:solidFill>
                <a:latin typeface="Rockwell" panose="02060603020205020403" pitchFamily="18" charset="77"/>
                <a:cs typeface="Helvetica"/>
              </a:rPr>
              <a:t> </a:t>
            </a:r>
            <a:r>
              <a:rPr kumimoji="0" lang="en-GB" sz="2800" b="0" i="0" u="none" strike="noStrike" kern="0" cap="none" spc="0" normalizeH="0" baseline="0" noProof="0">
                <a:ln>
                  <a:noFill/>
                </a:ln>
                <a:solidFill>
                  <a:schemeClr val="bg1"/>
                </a:solidFill>
                <a:effectLst/>
                <a:uLnTx/>
                <a:uFillTx/>
                <a:latin typeface="Rockwell" panose="02060603020205020403" pitchFamily="18" charset="77"/>
                <a:cs typeface="Helvetica"/>
              </a:rPr>
              <a:t>can be accessed via: </a:t>
            </a:r>
            <a:r>
              <a:rPr lang="en-GB" sz="2800">
                <a:solidFill>
                  <a:schemeClr val="bg1"/>
                </a:solidFill>
                <a:latin typeface="Rockwell" panose="02060603020205020403" pitchFamily="18" charset="0"/>
                <a:hlinkClick r:id="rId7">
                  <a:extLst>
                    <a:ext uri="{A12FA001-AC4F-418D-AE19-62706E023703}">
                      <ahyp:hlinkClr xmlns:ahyp="http://schemas.microsoft.com/office/drawing/2018/hyperlinkcolor" val="tx"/>
                    </a:ext>
                  </a:extLst>
                </a:hlinkClick>
              </a:rPr>
              <a:t>School attendance - Norfolk Schools and Learning Providers - Norfolk County Council</a:t>
            </a:r>
            <a:endParaRPr lang="en-GB" sz="2800">
              <a:solidFill>
                <a:schemeClr val="bg1"/>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i="0" u="none" strike="noStrike" kern="0" cap="none" spc="0" normalizeH="0" baseline="0" noProof="0">
              <a:ln>
                <a:noFill/>
              </a:ln>
              <a:solidFill>
                <a:schemeClr val="bg1"/>
              </a:solidFill>
              <a:effectLst/>
              <a:uLnTx/>
              <a:uFillTx/>
              <a:latin typeface="Rockwell" panose="02060603020205020403" pitchFamily="18" charset="0"/>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0" i="0" u="none" strike="noStrike" kern="0" cap="none" spc="0" normalizeH="0" baseline="0" noProof="0">
                <a:ln>
                  <a:noFill/>
                </a:ln>
                <a:solidFill>
                  <a:schemeClr val="bg1"/>
                </a:solidFill>
                <a:effectLst/>
                <a:uLnTx/>
                <a:uFillTx/>
                <a:latin typeface="Rockwell" panose="02060603020205020403" pitchFamily="18" charset="77"/>
                <a:cs typeface="Helvetica"/>
              </a:rPr>
              <a:t>If you have any further questions that have not been answered today, then please contact the Attendance Team on 01603 233681 or at </a:t>
            </a:r>
            <a:r>
              <a:rPr kumimoji="0" lang="en-GB" sz="2800" b="0" i="0" u="none" strike="noStrike" kern="0" cap="none" spc="0" normalizeH="0" baseline="0" noProof="0">
                <a:ln>
                  <a:noFill/>
                </a:ln>
                <a:solidFill>
                  <a:schemeClr val="bg1"/>
                </a:solidFill>
                <a:effectLst/>
                <a:uLnTx/>
                <a:uFillTx/>
                <a:latin typeface="Rockwell" panose="02060603020205020403" pitchFamily="18" charset="77"/>
                <a:cs typeface="Helvetica"/>
                <a:hlinkClick r:id="rId8">
                  <a:extLst>
                    <a:ext uri="{A12FA001-AC4F-418D-AE19-62706E023703}">
                      <ahyp:hlinkClr xmlns:ahyp="http://schemas.microsoft.com/office/drawing/2018/hyperlinkcolor" val="tx"/>
                    </a:ext>
                  </a:extLst>
                </a:hlinkClick>
              </a:rPr>
              <a:t>csattendance@norfolk.gov.uk</a:t>
            </a:r>
            <a:r>
              <a:rPr kumimoji="0" lang="en-GB" sz="2800" b="0" i="0" u="none" strike="noStrike" kern="0" cap="none" spc="0" normalizeH="0" baseline="0" noProof="0">
                <a:ln>
                  <a:noFill/>
                </a:ln>
                <a:solidFill>
                  <a:schemeClr val="bg1"/>
                </a:solidFill>
                <a:effectLst/>
                <a:uLnTx/>
                <a:uFillTx/>
                <a:latin typeface="Rockwell" panose="02060603020205020403" pitchFamily="18" charset="77"/>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a:solidFill>
                <a:schemeClr val="bg1"/>
              </a:solidFill>
              <a:latin typeface="Rockwell" panose="02060603020205020403" pitchFamily="18" charset="77"/>
              <a:cs typeface="Helvetica"/>
            </a:endParaRPr>
          </a:p>
        </p:txBody>
      </p:sp>
      <p:pic>
        <p:nvPicPr>
          <p:cNvPr id="3" name="Last Slide">
            <a:hlinkClick r:id="" action="ppaction://media"/>
            <a:extLst>
              <a:ext uri="{FF2B5EF4-FFF2-40B4-BE49-F238E27FC236}">
                <a16:creationId xmlns:a16="http://schemas.microsoft.com/office/drawing/2014/main" id="{99AC9672-B74E-12AC-62C3-9C028F5AB1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8854" y="370157"/>
            <a:ext cx="244475" cy="244475"/>
          </a:xfrm>
          <a:prstGeom prst="rect">
            <a:avLst/>
          </a:prstGeom>
        </p:spPr>
      </p:pic>
    </p:spTree>
    <p:extLst>
      <p:ext uri="{BB962C8B-B14F-4D97-AF65-F5344CB8AC3E}">
        <p14:creationId xmlns:p14="http://schemas.microsoft.com/office/powerpoint/2010/main" val="191976253"/>
      </p:ext>
    </p:extLst>
  </p:cSld>
  <p:clrMapOvr>
    <a:masterClrMapping/>
  </p:clrMapOvr>
  <p:transition spd="med" advTm="261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DD5EE-DABE-D53D-C503-28288F247D73}"/>
              </a:ext>
            </a:extLst>
          </p:cNvPr>
          <p:cNvSpPr txBox="1"/>
          <p:nvPr/>
        </p:nvSpPr>
        <p:spPr>
          <a:xfrm>
            <a:off x="530966" y="490304"/>
            <a:ext cx="11130067"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600" b="1" i="0" u="none" strike="noStrike" baseline="0">
                <a:solidFill>
                  <a:srgbClr val="332F60"/>
                </a:solidFill>
                <a:latin typeface="Rockwell" panose="02060603020205020403" pitchFamily="18" charset="0"/>
              </a:rPr>
              <a:t>What do we know about school attendance?</a:t>
            </a:r>
          </a:p>
        </p:txBody>
      </p:sp>
      <p:pic>
        <p:nvPicPr>
          <p:cNvPr id="6" name="Picture 5">
            <a:extLst>
              <a:ext uri="{FF2B5EF4-FFF2-40B4-BE49-F238E27FC236}">
                <a16:creationId xmlns:a16="http://schemas.microsoft.com/office/drawing/2014/main" id="{C1EA3103-01EE-60E9-D8AC-356A0D137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3729" y="5493235"/>
            <a:ext cx="1341958" cy="881062"/>
          </a:xfrm>
          <a:prstGeom prst="rect">
            <a:avLst/>
          </a:prstGeom>
        </p:spPr>
      </p:pic>
      <p:sp>
        <p:nvSpPr>
          <p:cNvPr id="11" name="TextBox 10">
            <a:extLst>
              <a:ext uri="{FF2B5EF4-FFF2-40B4-BE49-F238E27FC236}">
                <a16:creationId xmlns:a16="http://schemas.microsoft.com/office/drawing/2014/main" id="{AE60CB4A-39E1-4DCA-6738-783BA2503920}"/>
              </a:ext>
            </a:extLst>
          </p:cNvPr>
          <p:cNvSpPr txBox="1"/>
          <p:nvPr/>
        </p:nvSpPr>
        <p:spPr>
          <a:xfrm>
            <a:off x="530966" y="1347200"/>
            <a:ext cx="11130068" cy="49398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numCol="2" spcCol="360000">
            <a:spAutoFit/>
          </a:bodyPr>
          <a:lstStyle/>
          <a:p>
            <a:pPr marL="342900" indent="-342900" hangingPunct="0">
              <a:buFontTx/>
              <a:buAutoNum type="arabicParenR"/>
            </a:pPr>
            <a:r>
              <a:rPr lang="en-GB" sz="1500" b="1">
                <a:solidFill>
                  <a:srgbClr val="E8508C"/>
                </a:solidFill>
                <a:latin typeface="Rockwell" panose="02060603020205020403" pitchFamily="18" charset="77"/>
                <a:ea typeface="+mj-ea"/>
                <a:cs typeface="Arial" panose="020B0604020202020204" pitchFamily="34" charset="0"/>
              </a:rPr>
              <a:t>How do you think Norfolk's School attendance rates compare nationally?</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Better than national average</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In line with national average</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Lower than the national average</a:t>
            </a:r>
          </a:p>
          <a:p>
            <a:pPr marL="800100" lvl="1" indent="-342900">
              <a:buFontTx/>
              <a:buAutoNum type="alphaLcPeriod"/>
            </a:pPr>
            <a:endParaRPr lang="en-GB" sz="1500">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a:solidFill>
                  <a:srgbClr val="E8508C"/>
                </a:solidFill>
                <a:latin typeface="Rockwell" panose="02060603020205020403" pitchFamily="18" charset="77"/>
                <a:ea typeface="+mj-ea"/>
                <a:cs typeface="Arial" panose="020B0604020202020204" pitchFamily="34" charset="0"/>
              </a:rPr>
              <a:t>What is meant by regular school attendance?</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Pupil's attendance is above 85%</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Pupil's attendance is above 96%</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Pupil has attended every day the school </a:t>
            </a:r>
            <a:br>
              <a:rPr lang="en-GB" sz="1500">
                <a:solidFill>
                  <a:srgbClr val="332F60"/>
                </a:solidFill>
                <a:latin typeface="Rockwell" panose="02060603020205020403" pitchFamily="18" charset="77"/>
                <a:ea typeface="+mj-ea"/>
                <a:cs typeface="Arial" panose="020B0604020202020204" pitchFamily="34" charset="0"/>
              </a:rPr>
            </a:br>
            <a:r>
              <a:rPr lang="en-GB" sz="1500">
                <a:solidFill>
                  <a:srgbClr val="332F60"/>
                </a:solidFill>
                <a:latin typeface="Rockwell" panose="02060603020205020403" pitchFamily="18" charset="77"/>
                <a:ea typeface="+mj-ea"/>
                <a:cs typeface="Arial" panose="020B0604020202020204" pitchFamily="34" charset="0"/>
              </a:rPr>
              <a:t>has been open</a:t>
            </a:r>
          </a:p>
          <a:p>
            <a:pPr marL="800100" lvl="1" indent="-342900">
              <a:buFontTx/>
              <a:buAutoNum type="alphaLcPeriod"/>
            </a:pPr>
            <a:endParaRPr lang="en-GB" sz="1500">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a:solidFill>
                  <a:srgbClr val="E8508C"/>
                </a:solidFill>
                <a:latin typeface="Rockwell" panose="02060603020205020403" pitchFamily="18" charset="77"/>
                <a:ea typeface="+mj-ea"/>
                <a:cs typeface="Arial" panose="020B0604020202020204" pitchFamily="34" charset="0"/>
              </a:rPr>
              <a:t>When is a child considered to be compulsory </a:t>
            </a:r>
            <a:br>
              <a:rPr lang="en-GB" sz="1500" b="1">
                <a:solidFill>
                  <a:srgbClr val="E8508C"/>
                </a:solidFill>
                <a:latin typeface="Rockwell" panose="02060603020205020403" pitchFamily="18" charset="77"/>
                <a:ea typeface="+mj-ea"/>
                <a:cs typeface="Arial" panose="020B0604020202020204" pitchFamily="34" charset="0"/>
              </a:rPr>
            </a:br>
            <a:r>
              <a:rPr lang="en-GB" sz="1500" b="1">
                <a:solidFill>
                  <a:srgbClr val="E8508C"/>
                </a:solidFill>
                <a:latin typeface="Rockwell" panose="02060603020205020403" pitchFamily="18" charset="77"/>
                <a:ea typeface="+mj-ea"/>
                <a:cs typeface="Arial" panose="020B0604020202020204" pitchFamily="34" charset="0"/>
              </a:rPr>
              <a:t>school age?</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From when they start school in Reception </a:t>
            </a:r>
            <a:br>
              <a:rPr lang="en-GB" sz="1500">
                <a:solidFill>
                  <a:srgbClr val="332F60"/>
                </a:solidFill>
                <a:latin typeface="Rockwell" panose="02060603020205020403" pitchFamily="18" charset="77"/>
                <a:ea typeface="+mj-ea"/>
                <a:cs typeface="Arial" panose="020B0604020202020204" pitchFamily="34" charset="0"/>
              </a:rPr>
            </a:br>
            <a:r>
              <a:rPr lang="en-GB" sz="1500">
                <a:solidFill>
                  <a:srgbClr val="332F60"/>
                </a:solidFill>
                <a:latin typeface="Rockwell" panose="02060603020205020403" pitchFamily="18" charset="77"/>
                <a:ea typeface="+mj-ea"/>
                <a:cs typeface="Arial" panose="020B0604020202020204" pitchFamily="34" charset="0"/>
              </a:rPr>
              <a:t>to end of year 11</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From the age of 5 to 18</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From the age of 5 to 16</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From the term after a child turns 5 to the last </a:t>
            </a:r>
            <a:br>
              <a:rPr lang="en-GB" sz="1500">
                <a:solidFill>
                  <a:srgbClr val="332F60"/>
                </a:solidFill>
                <a:latin typeface="Rockwell" panose="02060603020205020403" pitchFamily="18" charset="77"/>
                <a:ea typeface="+mj-ea"/>
                <a:cs typeface="Arial" panose="020B0604020202020204" pitchFamily="34" charset="0"/>
              </a:rPr>
            </a:br>
            <a:r>
              <a:rPr lang="en-GB" sz="1500">
                <a:solidFill>
                  <a:srgbClr val="332F60"/>
                </a:solidFill>
                <a:latin typeface="Rockwell" panose="02060603020205020403" pitchFamily="18" charset="77"/>
                <a:ea typeface="+mj-ea"/>
                <a:cs typeface="Arial" panose="020B0604020202020204" pitchFamily="34" charset="0"/>
              </a:rPr>
              <a:t>Friday in June in the year in which they turn 16</a:t>
            </a:r>
          </a:p>
          <a:p>
            <a:pPr marL="457200" lvl="1"/>
            <a:endParaRPr lang="en-GB" sz="1500">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a:solidFill>
                  <a:srgbClr val="E8508C"/>
                </a:solidFill>
                <a:latin typeface="Rockwell" panose="02060603020205020403" pitchFamily="18" charset="77"/>
                <a:ea typeface="+mj-ea"/>
                <a:cs typeface="Arial" panose="020B0604020202020204" pitchFamily="34" charset="0"/>
              </a:rPr>
              <a:t>A child/young person is classed as persistently absent at which percentage point?</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50% and below</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85% and below</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90% and below</a:t>
            </a:r>
          </a:p>
          <a:p>
            <a:pPr marL="800100" lvl="1" indent="-342900">
              <a:buFontTx/>
              <a:buAutoNum type="alphaLcPeriod"/>
            </a:pPr>
            <a:r>
              <a:rPr lang="en-GB" sz="1500">
                <a:solidFill>
                  <a:srgbClr val="332F60"/>
                </a:solidFill>
                <a:latin typeface="Rockwell" panose="02060603020205020403" pitchFamily="18" charset="77"/>
                <a:ea typeface="+mj-ea"/>
                <a:cs typeface="Arial" panose="020B0604020202020204" pitchFamily="34" charset="0"/>
              </a:rPr>
              <a:t>95% and below</a:t>
            </a:r>
          </a:p>
          <a:p>
            <a:pPr marL="800100" lvl="1" indent="-342900">
              <a:buFontTx/>
              <a:buAutoNum type="alphaLcPeriod"/>
            </a:pPr>
            <a:endParaRPr lang="en-GB" sz="1500" b="1">
              <a:solidFill>
                <a:srgbClr val="332F60"/>
              </a:solidFill>
              <a:latin typeface="Rockwell" panose="02060603020205020403" pitchFamily="18" charset="77"/>
              <a:ea typeface="+mj-ea"/>
              <a:cs typeface="Arial" panose="020B0604020202020204" pitchFamily="34" charset="0"/>
            </a:endParaRPr>
          </a:p>
          <a:p>
            <a:pPr marL="342900" indent="-342900">
              <a:buFontTx/>
              <a:buAutoNum type="arabicParenR"/>
            </a:pPr>
            <a:r>
              <a:rPr lang="en-GB" sz="1500" b="1">
                <a:solidFill>
                  <a:srgbClr val="E8508C"/>
                </a:solidFill>
                <a:latin typeface="Rockwell" panose="02060603020205020403" pitchFamily="18" charset="77"/>
                <a:ea typeface="+mj-ea"/>
                <a:cs typeface="Arial" panose="020B0604020202020204" pitchFamily="34" charset="0"/>
              </a:rPr>
              <a:t>Who is considered a 'parent' in education law?</a:t>
            </a:r>
          </a:p>
          <a:p>
            <a:pPr marL="800100" lvl="1" indent="-342900">
              <a:buAutoNum type="alphaLcPeriod"/>
            </a:pPr>
            <a:r>
              <a:rPr lang="en-GB" sz="1500">
                <a:solidFill>
                  <a:srgbClr val="332F60"/>
                </a:solidFill>
                <a:latin typeface="Rockwell" panose="02060603020205020403" pitchFamily="18" charset="77"/>
                <a:ea typeface="+mj-ea"/>
                <a:cs typeface="Arial" panose="020B0604020202020204" pitchFamily="34" charset="0"/>
              </a:rPr>
              <a:t>Only resident parent</a:t>
            </a:r>
          </a:p>
          <a:p>
            <a:pPr marL="800100" lvl="1" indent="-342900">
              <a:buAutoNum type="alphaLcPeriod"/>
            </a:pPr>
            <a:r>
              <a:rPr lang="en-GB" sz="1500">
                <a:solidFill>
                  <a:srgbClr val="332F60"/>
                </a:solidFill>
                <a:latin typeface="Rockwell" panose="02060603020205020403" pitchFamily="18" charset="77"/>
                <a:ea typeface="+mj-ea"/>
                <a:cs typeface="Arial" panose="020B0604020202020204" pitchFamily="34" charset="0"/>
              </a:rPr>
              <a:t>Only natural parents</a:t>
            </a:r>
          </a:p>
          <a:p>
            <a:pPr marL="800100" lvl="1" indent="-342900">
              <a:buAutoNum type="alphaLcPeriod"/>
            </a:pPr>
            <a:r>
              <a:rPr lang="en-GB" sz="1500">
                <a:solidFill>
                  <a:srgbClr val="332F60"/>
                </a:solidFill>
                <a:latin typeface="Rockwell" panose="02060603020205020403" pitchFamily="18" charset="77"/>
                <a:ea typeface="+mj-ea"/>
                <a:cs typeface="Arial" panose="020B0604020202020204" pitchFamily="34" charset="0"/>
              </a:rPr>
              <a:t>Anyone with parental responsibility</a:t>
            </a:r>
          </a:p>
          <a:p>
            <a:pPr marL="800100" lvl="1" indent="-342900">
              <a:buAutoNum type="alphaLcPeriod"/>
            </a:pPr>
            <a:r>
              <a:rPr lang="en-GB" sz="1500">
                <a:solidFill>
                  <a:srgbClr val="332F60"/>
                </a:solidFill>
                <a:latin typeface="Rockwell" panose="02060603020205020403" pitchFamily="18" charset="77"/>
                <a:ea typeface="+mj-ea"/>
                <a:cs typeface="Arial" panose="020B0604020202020204" pitchFamily="34" charset="0"/>
              </a:rPr>
              <a:t>Any person who, although not a natural </a:t>
            </a:r>
            <a:br>
              <a:rPr lang="en-GB" sz="1500">
                <a:solidFill>
                  <a:srgbClr val="332F60"/>
                </a:solidFill>
                <a:latin typeface="Rockwell" panose="02060603020205020403" pitchFamily="18" charset="77"/>
                <a:ea typeface="+mj-ea"/>
                <a:cs typeface="Arial" panose="020B0604020202020204" pitchFamily="34" charset="0"/>
              </a:rPr>
            </a:br>
            <a:r>
              <a:rPr lang="en-GB" sz="1500">
                <a:solidFill>
                  <a:srgbClr val="332F60"/>
                </a:solidFill>
                <a:latin typeface="Rockwell" panose="02060603020205020403" pitchFamily="18" charset="77"/>
                <a:ea typeface="+mj-ea"/>
                <a:cs typeface="Arial" panose="020B0604020202020204" pitchFamily="34" charset="0"/>
              </a:rPr>
              <a:t>parent, has care of a child</a:t>
            </a:r>
          </a:p>
        </p:txBody>
      </p:sp>
      <p:pic>
        <p:nvPicPr>
          <p:cNvPr id="14" name="Picture 13">
            <a:extLst>
              <a:ext uri="{FF2B5EF4-FFF2-40B4-BE49-F238E27FC236}">
                <a16:creationId xmlns:a16="http://schemas.microsoft.com/office/drawing/2014/main" id="{952EC12E-C9EE-AB77-2194-511ACFB2E060}"/>
              </a:ext>
            </a:extLst>
          </p:cNvPr>
          <p:cNvPicPr>
            <a:picLocks noChangeAspect="1"/>
          </p:cNvPicPr>
          <p:nvPr/>
        </p:nvPicPr>
        <p:blipFill>
          <a:blip r:embed="rId6"/>
          <a:stretch>
            <a:fillRect/>
          </a:stretch>
        </p:blipFill>
        <p:spPr>
          <a:xfrm>
            <a:off x="6363715" y="3724688"/>
            <a:ext cx="11656569" cy="8792126"/>
          </a:xfrm>
          <a:prstGeom prst="rect">
            <a:avLst/>
          </a:prstGeom>
        </p:spPr>
      </p:pic>
      <p:pic>
        <p:nvPicPr>
          <p:cNvPr id="2" name="Slide 2">
            <a:hlinkClick r:id="" action="ppaction://media"/>
            <a:extLst>
              <a:ext uri="{FF2B5EF4-FFF2-40B4-BE49-F238E27FC236}">
                <a16:creationId xmlns:a16="http://schemas.microsoft.com/office/drawing/2014/main" id="{36368F9B-FCE4-CD99-CC27-4727BCA491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8728" y="266292"/>
            <a:ext cx="244475" cy="244475"/>
          </a:xfrm>
          <a:prstGeom prst="rect">
            <a:avLst/>
          </a:prstGeom>
        </p:spPr>
      </p:pic>
    </p:spTree>
    <p:extLst>
      <p:ext uri="{BB962C8B-B14F-4D97-AF65-F5344CB8AC3E}">
        <p14:creationId xmlns:p14="http://schemas.microsoft.com/office/powerpoint/2010/main" val="2034299068"/>
      </p:ext>
    </p:extLst>
  </p:cSld>
  <p:clrMapOvr>
    <a:masterClrMapping/>
  </p:clrMapOvr>
  <p:transition spd="med" advTm="158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37750E1-D3F1-8D1E-4FD3-A2451183DF04}"/>
              </a:ext>
            </a:extLst>
          </p:cNvPr>
          <p:cNvGraphicFramePr/>
          <p:nvPr>
            <p:extLst>
              <p:ext uri="{D42A27DB-BD31-4B8C-83A1-F6EECF244321}">
                <p14:modId xmlns:p14="http://schemas.microsoft.com/office/powerpoint/2010/main" val="2011169555"/>
              </p:ext>
            </p:extLst>
          </p:nvPr>
        </p:nvGraphicFramePr>
        <p:xfrm>
          <a:off x="1320857"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10"/>
          <a:stretch>
            <a:fillRect/>
          </a:stretch>
        </p:blipFill>
        <p:spPr>
          <a:xfrm>
            <a:off x="6363227" y="-3372157"/>
            <a:ext cx="10829396" cy="13041162"/>
          </a:xfrm>
          <a:prstGeom prst="rect">
            <a:avLst/>
          </a:prstGeom>
        </p:spPr>
      </p:pic>
      <p:pic>
        <p:nvPicPr>
          <p:cNvPr id="2" name="slide 3">
            <a:hlinkClick r:id="" action="ppaction://media"/>
            <a:extLst>
              <a:ext uri="{FF2B5EF4-FFF2-40B4-BE49-F238E27FC236}">
                <a16:creationId xmlns:a16="http://schemas.microsoft.com/office/drawing/2014/main" id="{3E482C66-3354-A766-08BF-253F618A902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0468" y="240834"/>
            <a:ext cx="244475" cy="244475"/>
          </a:xfrm>
          <a:prstGeom prst="rect">
            <a:avLst/>
          </a:prstGeom>
        </p:spPr>
      </p:pic>
    </p:spTree>
    <p:extLst>
      <p:ext uri="{BB962C8B-B14F-4D97-AF65-F5344CB8AC3E}">
        <p14:creationId xmlns:p14="http://schemas.microsoft.com/office/powerpoint/2010/main" val="3386684973"/>
      </p:ext>
    </p:extLst>
  </p:cSld>
  <p:clrMapOvr>
    <a:masterClrMapping/>
  </p:clrMapOvr>
  <p:transition spd="med" advTm="76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Rectangle 2"/>
          <p:cNvSpPr txBox="1"/>
          <p:nvPr/>
        </p:nvSpPr>
        <p:spPr>
          <a:xfrm>
            <a:off x="416969" y="427870"/>
            <a:ext cx="4803749"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b="1">
                <a:solidFill>
                  <a:srgbClr val="002060"/>
                </a:solidFill>
              </a:defRPr>
            </a:lvl1pPr>
          </a:lstStyle>
          <a:p>
            <a:r>
              <a:rPr lang="en-GB" sz="4000">
                <a:latin typeface="Rockwell" panose="02060603020205020403" pitchFamily="18" charset="0"/>
              </a:rPr>
              <a:t>Education Act 1996</a:t>
            </a:r>
            <a:endParaRPr sz="4000">
              <a:latin typeface="Rockwell" panose="02060603020205020403" pitchFamily="18" charset="0"/>
            </a:endParaRPr>
          </a:p>
        </p:txBody>
      </p:sp>
      <p:sp>
        <p:nvSpPr>
          <p:cNvPr id="11" name="Rectangle 2">
            <a:extLst>
              <a:ext uri="{FF2B5EF4-FFF2-40B4-BE49-F238E27FC236}">
                <a16:creationId xmlns:a16="http://schemas.microsoft.com/office/drawing/2014/main" id="{910C8BE7-62D5-4755-B292-1BCE3BBC77FE}"/>
              </a:ext>
            </a:extLst>
          </p:cNvPr>
          <p:cNvSpPr txBox="1"/>
          <p:nvPr/>
        </p:nvSpPr>
        <p:spPr>
          <a:xfrm>
            <a:off x="2733264" y="1351817"/>
            <a:ext cx="7060624"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600" b="1">
                <a:solidFill>
                  <a:srgbClr val="002060"/>
                </a:solidFill>
              </a:defRPr>
            </a:lvl1pPr>
          </a:lstStyle>
          <a:p>
            <a:pPr algn="ctr"/>
            <a:r>
              <a:rPr lang="en-GB" sz="3200">
                <a:latin typeface="Rockwell" panose="02060603020205020403" pitchFamily="18" charset="0"/>
              </a:rPr>
              <a:t>“The Parent of every child of compulsory school age shall cause him to receive efficient full-time education suitable to his age ability and aptitude, and to any special educational needs he may have, either by regular attendance at school or otherwise”</a:t>
            </a:r>
          </a:p>
        </p:txBody>
      </p:sp>
      <p:pic>
        <p:nvPicPr>
          <p:cNvPr id="2" name="Picture 1">
            <a:extLst>
              <a:ext uri="{FF2B5EF4-FFF2-40B4-BE49-F238E27FC236}">
                <a16:creationId xmlns:a16="http://schemas.microsoft.com/office/drawing/2014/main" id="{229DEBC0-BACD-0223-7447-686AD4D99A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3226" y="5625970"/>
            <a:ext cx="1341958" cy="881062"/>
          </a:xfrm>
          <a:prstGeom prst="rect">
            <a:avLst/>
          </a:prstGeom>
        </p:spPr>
      </p:pic>
      <p:pic>
        <p:nvPicPr>
          <p:cNvPr id="3" name="Slide 4">
            <a:hlinkClick r:id="" action="ppaction://media"/>
            <a:extLst>
              <a:ext uri="{FF2B5EF4-FFF2-40B4-BE49-F238E27FC236}">
                <a16:creationId xmlns:a16="http://schemas.microsoft.com/office/drawing/2014/main" id="{B1AD557D-10FE-4908-E748-029BD3DB98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731" y="252150"/>
            <a:ext cx="244475" cy="244475"/>
          </a:xfrm>
          <a:prstGeom prst="rect">
            <a:avLst/>
          </a:prstGeom>
        </p:spPr>
      </p:pic>
    </p:spTree>
  </p:cSld>
  <p:clrMapOvr>
    <a:masterClrMapping/>
  </p:clrMapOvr>
  <p:transition spd="med" advTm="281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5"/>
          <a:stretch>
            <a:fillRect/>
          </a:stretch>
        </p:blipFill>
        <p:spPr>
          <a:xfrm rot="15023192">
            <a:off x="799288" y="-6638569"/>
            <a:ext cx="10829396" cy="13041162"/>
          </a:xfrm>
          <a:prstGeom prst="rect">
            <a:avLst/>
          </a:prstGeom>
        </p:spPr>
      </p:pic>
      <p:sp>
        <p:nvSpPr>
          <p:cNvPr id="2" name="TextBox 1">
            <a:extLst>
              <a:ext uri="{FF2B5EF4-FFF2-40B4-BE49-F238E27FC236}">
                <a16:creationId xmlns:a16="http://schemas.microsoft.com/office/drawing/2014/main" id="{EAADD649-D0FD-3D92-59B7-120111BFC041}"/>
              </a:ext>
            </a:extLst>
          </p:cNvPr>
          <p:cNvSpPr txBox="1"/>
          <p:nvPr/>
        </p:nvSpPr>
        <p:spPr>
          <a:xfrm>
            <a:off x="2482644" y="604683"/>
            <a:ext cx="7462684"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6000" b="1" i="0" u="none" strike="noStrike" cap="none" spc="0" normalizeH="0" baseline="0">
                <a:ln>
                  <a:noFill/>
                </a:ln>
                <a:solidFill>
                  <a:srgbClr val="332F60"/>
                </a:solidFill>
                <a:effectLst/>
                <a:uFillTx/>
                <a:latin typeface="Rockwell" panose="02060603020205020403" pitchFamily="18" charset="0"/>
                <a:sym typeface="Calibri"/>
              </a:rPr>
              <a:t>Safeguarding</a:t>
            </a:r>
          </a:p>
        </p:txBody>
      </p:sp>
      <p:sp>
        <p:nvSpPr>
          <p:cNvPr id="3" name="Rectangle: Rounded Corners 2">
            <a:extLst>
              <a:ext uri="{FF2B5EF4-FFF2-40B4-BE49-F238E27FC236}">
                <a16:creationId xmlns:a16="http://schemas.microsoft.com/office/drawing/2014/main" id="{B74EFB14-79C0-98F2-ADE0-3B68E88F7F8D}"/>
              </a:ext>
            </a:extLst>
          </p:cNvPr>
          <p:cNvSpPr/>
          <p:nvPr/>
        </p:nvSpPr>
        <p:spPr>
          <a:xfrm>
            <a:off x="1179473" y="3429000"/>
            <a:ext cx="2094171"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Pupil Attainment</a:t>
            </a: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89FC630-A58D-847D-CCE8-85CEC8A3F1B5}"/>
              </a:ext>
            </a:extLst>
          </p:cNvPr>
          <p:cNvSpPr/>
          <p:nvPr/>
        </p:nvSpPr>
        <p:spPr>
          <a:xfrm>
            <a:off x="3695608" y="3412119"/>
            <a:ext cx="2094171"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Early Intervention</a:t>
            </a:r>
          </a:p>
        </p:txBody>
      </p:sp>
      <p:sp>
        <p:nvSpPr>
          <p:cNvPr id="5" name="Rectangle: Rounded Corners 4">
            <a:extLst>
              <a:ext uri="{FF2B5EF4-FFF2-40B4-BE49-F238E27FC236}">
                <a16:creationId xmlns:a16="http://schemas.microsoft.com/office/drawing/2014/main" id="{B3B7590C-BE41-099A-3D92-F993FC303D2B}"/>
              </a:ext>
            </a:extLst>
          </p:cNvPr>
          <p:cNvSpPr/>
          <p:nvPr/>
        </p:nvSpPr>
        <p:spPr>
          <a:xfrm>
            <a:off x="6204134" y="3412119"/>
            <a:ext cx="2094171" cy="2065180"/>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Social Development</a:t>
            </a:r>
          </a:p>
        </p:txBody>
      </p:sp>
      <p:sp>
        <p:nvSpPr>
          <p:cNvPr id="6" name="Rectangle: Rounded Corners 5">
            <a:extLst>
              <a:ext uri="{FF2B5EF4-FFF2-40B4-BE49-F238E27FC236}">
                <a16:creationId xmlns:a16="http://schemas.microsoft.com/office/drawing/2014/main" id="{73FB6BCC-FCF9-8742-078D-E668D16C90CA}"/>
              </a:ext>
            </a:extLst>
          </p:cNvPr>
          <p:cNvSpPr/>
          <p:nvPr/>
        </p:nvSpPr>
        <p:spPr>
          <a:xfrm>
            <a:off x="8720269" y="3428999"/>
            <a:ext cx="2094171" cy="2048299"/>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Preparation for Adult Life</a:t>
            </a:r>
          </a:p>
        </p:txBody>
      </p:sp>
      <p:pic>
        <p:nvPicPr>
          <p:cNvPr id="7" name="Picture 6">
            <a:extLst>
              <a:ext uri="{FF2B5EF4-FFF2-40B4-BE49-F238E27FC236}">
                <a16:creationId xmlns:a16="http://schemas.microsoft.com/office/drawing/2014/main" id="{11BF8327-8655-FE03-7FDE-E223174FC2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3226" y="5625970"/>
            <a:ext cx="1341958" cy="881062"/>
          </a:xfrm>
          <a:prstGeom prst="rect">
            <a:avLst/>
          </a:prstGeom>
        </p:spPr>
      </p:pic>
      <p:pic>
        <p:nvPicPr>
          <p:cNvPr id="9" name="Slide 5">
            <a:hlinkClick r:id="" action="ppaction://media"/>
            <a:extLst>
              <a:ext uri="{FF2B5EF4-FFF2-40B4-BE49-F238E27FC236}">
                <a16:creationId xmlns:a16="http://schemas.microsoft.com/office/drawing/2014/main" id="{C232FB10-961C-69B4-E86A-C9AEC93D32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469" y="360208"/>
            <a:ext cx="244475" cy="244475"/>
          </a:xfrm>
          <a:prstGeom prst="rect">
            <a:avLst/>
          </a:prstGeom>
        </p:spPr>
      </p:pic>
    </p:spTree>
    <p:extLst>
      <p:ext uri="{BB962C8B-B14F-4D97-AF65-F5344CB8AC3E}">
        <p14:creationId xmlns:p14="http://schemas.microsoft.com/office/powerpoint/2010/main" val="3810791399"/>
      </p:ext>
    </p:extLst>
  </p:cSld>
  <p:clrMapOvr>
    <a:masterClrMapping/>
  </p:clrMapOvr>
  <p:transition spd="med" advTm="58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C5C746-5ABA-647C-64F3-E69DD7D76A72}"/>
              </a:ext>
            </a:extLst>
          </p:cNvPr>
          <p:cNvPicPr>
            <a:picLocks noChangeAspect="1"/>
          </p:cNvPicPr>
          <p:nvPr/>
        </p:nvPicPr>
        <p:blipFill>
          <a:blip r:embed="rId5"/>
          <a:stretch>
            <a:fillRect/>
          </a:stretch>
        </p:blipFill>
        <p:spPr>
          <a:xfrm rot="13239057">
            <a:off x="6634364" y="-5434457"/>
            <a:ext cx="11656569" cy="8792126"/>
          </a:xfrm>
          <a:prstGeom prst="rect">
            <a:avLst/>
          </a:prstGeom>
        </p:spPr>
      </p:pic>
      <p:sp>
        <p:nvSpPr>
          <p:cNvPr id="5" name="TextBox 4">
            <a:extLst>
              <a:ext uri="{FF2B5EF4-FFF2-40B4-BE49-F238E27FC236}">
                <a16:creationId xmlns:a16="http://schemas.microsoft.com/office/drawing/2014/main" id="{50D244C4-1757-0F15-CBD7-41148B3A174C}"/>
              </a:ext>
            </a:extLst>
          </p:cNvPr>
          <p:cNvSpPr txBox="1"/>
          <p:nvPr/>
        </p:nvSpPr>
        <p:spPr>
          <a:xfrm>
            <a:off x="576291" y="465706"/>
            <a:ext cx="5985376" cy="1323439"/>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4000" b="1">
                <a:solidFill>
                  <a:srgbClr val="332F60"/>
                </a:solidFill>
                <a:latin typeface="Rockwell" panose="02060603020205020403" pitchFamily="18" charset="77"/>
              </a:rPr>
              <a:t>The importance of school attendance</a:t>
            </a:r>
            <a:endParaRPr kumimoji="0" lang="en-US" sz="4000" b="1" i="0" u="none" strike="noStrike" kern="0" cap="none" spc="0" normalizeH="0" baseline="0" noProof="0">
              <a:ln>
                <a:noFill/>
              </a:ln>
              <a:solidFill>
                <a:srgbClr val="332F60"/>
              </a:solidFill>
              <a:effectLst/>
              <a:uLnTx/>
              <a:uFillTx/>
              <a:latin typeface="Rockwell" panose="02060603020205020403" pitchFamily="18" charset="77"/>
              <a:cs typeface="Calibri"/>
              <a:sym typeface="Calibri"/>
            </a:endParaRPr>
          </a:p>
        </p:txBody>
      </p:sp>
      <p:sp>
        <p:nvSpPr>
          <p:cNvPr id="6" name="TextBox 5">
            <a:extLst>
              <a:ext uri="{FF2B5EF4-FFF2-40B4-BE49-F238E27FC236}">
                <a16:creationId xmlns:a16="http://schemas.microsoft.com/office/drawing/2014/main" id="{B8726930-3708-2838-AFDF-A09CFD52A71C}"/>
              </a:ext>
            </a:extLst>
          </p:cNvPr>
          <p:cNvSpPr txBox="1"/>
          <p:nvPr/>
        </p:nvSpPr>
        <p:spPr>
          <a:xfrm>
            <a:off x="576291" y="1846378"/>
            <a:ext cx="6195655" cy="4524315"/>
          </a:xfrm>
          <a:prstGeom prst="rect">
            <a:avLst/>
          </a:prstGeom>
          <a:noFill/>
        </p:spPr>
        <p:txBody>
          <a:bodyPr wrap="square" rtlCol="0">
            <a:spAutoFit/>
          </a:bodyPr>
          <a:lstStyle/>
          <a:p>
            <a:pPr marL="285750" indent="-285750">
              <a:buFont typeface="Arial" panose="020B0604020202020204" pitchFamily="34" charset="0"/>
              <a:buChar char="•"/>
            </a:pPr>
            <a:r>
              <a:rPr lang="en-GB" sz="1800">
                <a:solidFill>
                  <a:srgbClr val="332F60"/>
                </a:solidFill>
                <a:latin typeface="Rockwell" panose="02060603020205020403" pitchFamily="18" charset="77"/>
              </a:rPr>
              <a:t>Improving attendance is everyone’s business; a holistic approach is required by all staff in school, trust,  Governing Board and LA including other partners. </a:t>
            </a:r>
          </a:p>
          <a:p>
            <a:pPr marL="285750" indent="-285750">
              <a:buFont typeface="Arial" panose="020B0604020202020204" pitchFamily="34" charset="0"/>
              <a:buChar char="•"/>
            </a:pPr>
            <a:r>
              <a:rPr lang="en-GB" sz="1800">
                <a:solidFill>
                  <a:srgbClr val="332F60"/>
                </a:solidFill>
                <a:latin typeface="Rockwell" panose="02060603020205020403" pitchFamily="18" charset="77"/>
              </a:rPr>
              <a:t>At all stages of improving attendance, work should be undertaken to remove barriers, build strong relationships with parents and carers, work collaboratively to provide the right support at the right time.</a:t>
            </a:r>
          </a:p>
          <a:p>
            <a:pPr marL="285750" indent="-285750">
              <a:buFont typeface="Arial" panose="020B0604020202020204" pitchFamily="34" charset="0"/>
              <a:buChar char="•"/>
            </a:pPr>
            <a:r>
              <a:rPr lang="en-GB" sz="1800">
                <a:solidFill>
                  <a:srgbClr val="332F60"/>
                </a:solidFill>
                <a:latin typeface="Rockwell" panose="02060603020205020403" pitchFamily="18" charset="77"/>
              </a:rPr>
              <a:t>Work in relation to school attendance cannot be seen in isolation. </a:t>
            </a:r>
          </a:p>
          <a:p>
            <a:pPr marL="285750" indent="-285750">
              <a:buFont typeface="Arial" panose="020B0604020202020204" pitchFamily="34" charset="0"/>
              <a:buChar char="•"/>
            </a:pPr>
            <a:r>
              <a:rPr lang="en-GB" sz="1800">
                <a:solidFill>
                  <a:srgbClr val="332F60"/>
                </a:solidFill>
                <a:latin typeface="Rockwell" panose="02060603020205020403" pitchFamily="18" charset="77"/>
              </a:rPr>
              <a:t>Effective practice will include close interaction with schools’ efforts on curriculum, behaviour, bullying, special educational needs support, pastoral and mental health and wellbeing, and effective use of resources, including pupil premium. </a:t>
            </a:r>
          </a:p>
        </p:txBody>
      </p:sp>
      <p:pic>
        <p:nvPicPr>
          <p:cNvPr id="1026" name="Picture 2">
            <a:extLst>
              <a:ext uri="{FF2B5EF4-FFF2-40B4-BE49-F238E27FC236}">
                <a16:creationId xmlns:a16="http://schemas.microsoft.com/office/drawing/2014/main" id="{B57CD882-E398-0F49-DB4C-E01899EA32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8677" y="864472"/>
            <a:ext cx="3907448" cy="5557484"/>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7">
            <a:hlinkClick r:id="" action="ppaction://media"/>
            <a:extLst>
              <a:ext uri="{FF2B5EF4-FFF2-40B4-BE49-F238E27FC236}">
                <a16:creationId xmlns:a16="http://schemas.microsoft.com/office/drawing/2014/main" id="{DE699F7D-7040-7F5B-DB96-452232BA6D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4053" y="286235"/>
            <a:ext cx="244475" cy="244475"/>
          </a:xfrm>
          <a:prstGeom prst="rect">
            <a:avLst/>
          </a:prstGeom>
        </p:spPr>
      </p:pic>
    </p:spTree>
    <p:extLst>
      <p:ext uri="{BB962C8B-B14F-4D97-AF65-F5344CB8AC3E}">
        <p14:creationId xmlns:p14="http://schemas.microsoft.com/office/powerpoint/2010/main" val="3678661925"/>
      </p:ext>
    </p:extLst>
  </p:cSld>
  <p:clrMapOvr>
    <a:masterClrMapping/>
  </p:clrMapOvr>
  <p:transition spd="med" advTm="540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0CDBD5-DED5-189C-EE99-864B711B2895}"/>
              </a:ext>
            </a:extLst>
          </p:cNvPr>
          <p:cNvPicPr>
            <a:picLocks noChangeAspect="1"/>
          </p:cNvPicPr>
          <p:nvPr/>
        </p:nvPicPr>
        <p:blipFill>
          <a:blip r:embed="rId5"/>
          <a:stretch>
            <a:fillRect/>
          </a:stretch>
        </p:blipFill>
        <p:spPr>
          <a:xfrm rot="15023192">
            <a:off x="910800" y="-6337486"/>
            <a:ext cx="10829396" cy="13041162"/>
          </a:xfrm>
          <a:prstGeom prst="rect">
            <a:avLst/>
          </a:prstGeom>
        </p:spPr>
      </p:pic>
      <p:sp>
        <p:nvSpPr>
          <p:cNvPr id="2" name="TextBox 1">
            <a:extLst>
              <a:ext uri="{FF2B5EF4-FFF2-40B4-BE49-F238E27FC236}">
                <a16:creationId xmlns:a16="http://schemas.microsoft.com/office/drawing/2014/main" id="{EAADD649-D0FD-3D92-59B7-120111BFC041}"/>
              </a:ext>
            </a:extLst>
          </p:cNvPr>
          <p:cNvSpPr txBox="1"/>
          <p:nvPr/>
        </p:nvSpPr>
        <p:spPr>
          <a:xfrm>
            <a:off x="2482644" y="604683"/>
            <a:ext cx="7462684"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4800" b="1" i="0" u="none" strike="noStrike" cap="none" spc="0" normalizeH="0" baseline="0">
                <a:ln>
                  <a:noFill/>
                </a:ln>
                <a:solidFill>
                  <a:srgbClr val="332F60"/>
                </a:solidFill>
                <a:effectLst/>
                <a:uFillTx/>
                <a:latin typeface="Rockwell" panose="02060603020205020403" pitchFamily="18" charset="0"/>
                <a:sym typeface="Calibri"/>
              </a:rPr>
              <a:t>Expectations of Schools</a:t>
            </a:r>
          </a:p>
        </p:txBody>
      </p:sp>
      <p:sp>
        <p:nvSpPr>
          <p:cNvPr id="3" name="Rectangle: Rounded Corners 2">
            <a:extLst>
              <a:ext uri="{FF2B5EF4-FFF2-40B4-BE49-F238E27FC236}">
                <a16:creationId xmlns:a16="http://schemas.microsoft.com/office/drawing/2014/main" id="{B74EFB14-79C0-98F2-ADE0-3B68E88F7F8D}"/>
              </a:ext>
            </a:extLst>
          </p:cNvPr>
          <p:cNvSpPr/>
          <p:nvPr/>
        </p:nvSpPr>
        <p:spPr>
          <a:xfrm>
            <a:off x="1003633" y="1850818"/>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Whole School Culture</a:t>
            </a:r>
            <a:endParaRPr kumimoji="0" lang="en-US"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89FC630-A58D-847D-CCE8-85CEC8A3F1B5}"/>
              </a:ext>
            </a:extLst>
          </p:cNvPr>
          <p:cNvSpPr/>
          <p:nvPr/>
        </p:nvSpPr>
        <p:spPr>
          <a:xfrm>
            <a:off x="1003633" y="4220995"/>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Regularly monitor and </a:t>
            </a:r>
            <a:r>
              <a:rPr kumimoji="0" lang="en-US" sz="2000" b="1" i="0" u="none" strike="noStrike" kern="1200" cap="none" spc="0" normalizeH="0" baseline="0" noProof="0" err="1">
                <a:ln>
                  <a:noFill/>
                </a:ln>
                <a:solidFill>
                  <a:srgbClr val="332F60"/>
                </a:solidFill>
                <a:effectLst/>
                <a:uLnTx/>
                <a:uFillTx/>
                <a:latin typeface="Rockwell" panose="02060603020205020403" pitchFamily="18" charset="0"/>
              </a:rPr>
              <a:t>analyse</a:t>
            </a: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 data</a:t>
            </a:r>
          </a:p>
        </p:txBody>
      </p:sp>
      <p:sp>
        <p:nvSpPr>
          <p:cNvPr id="5" name="Rectangle: Rounded Corners 4">
            <a:extLst>
              <a:ext uri="{FF2B5EF4-FFF2-40B4-BE49-F238E27FC236}">
                <a16:creationId xmlns:a16="http://schemas.microsoft.com/office/drawing/2014/main" id="{B3B7590C-BE41-099A-3D92-F993FC303D2B}"/>
              </a:ext>
            </a:extLst>
          </p:cNvPr>
          <p:cNvSpPr/>
          <p:nvPr/>
        </p:nvSpPr>
        <p:spPr>
          <a:xfrm>
            <a:off x="4734975" y="1856989"/>
            <a:ext cx="2958022" cy="2065180"/>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School Attendance Policy</a:t>
            </a:r>
          </a:p>
        </p:txBody>
      </p:sp>
      <p:sp>
        <p:nvSpPr>
          <p:cNvPr id="6" name="Rectangle: Rounded Corners 5">
            <a:extLst>
              <a:ext uri="{FF2B5EF4-FFF2-40B4-BE49-F238E27FC236}">
                <a16:creationId xmlns:a16="http://schemas.microsoft.com/office/drawing/2014/main" id="{73FB6BCC-FCF9-8742-078D-E668D16C90CA}"/>
              </a:ext>
            </a:extLst>
          </p:cNvPr>
          <p:cNvSpPr/>
          <p:nvPr/>
        </p:nvSpPr>
        <p:spPr>
          <a:xfrm>
            <a:off x="8466317" y="1850818"/>
            <a:ext cx="2958022" cy="2048299"/>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Accurate Registers</a:t>
            </a:r>
          </a:p>
        </p:txBody>
      </p:sp>
      <p:sp>
        <p:nvSpPr>
          <p:cNvPr id="8" name="Rectangle: Rounded Corners 7">
            <a:extLst>
              <a:ext uri="{FF2B5EF4-FFF2-40B4-BE49-F238E27FC236}">
                <a16:creationId xmlns:a16="http://schemas.microsoft.com/office/drawing/2014/main" id="{48635985-65E8-34F2-5FA0-5FC582E604C0}"/>
              </a:ext>
            </a:extLst>
          </p:cNvPr>
          <p:cNvSpPr/>
          <p:nvPr/>
        </p:nvSpPr>
        <p:spPr>
          <a:xfrm>
            <a:off x="4734975" y="4220995"/>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Build Strong Relationships</a:t>
            </a:r>
          </a:p>
        </p:txBody>
      </p:sp>
      <p:sp>
        <p:nvSpPr>
          <p:cNvPr id="10" name="Rectangle: Rounded Corners 9">
            <a:extLst>
              <a:ext uri="{FF2B5EF4-FFF2-40B4-BE49-F238E27FC236}">
                <a16:creationId xmlns:a16="http://schemas.microsoft.com/office/drawing/2014/main" id="{C006A30D-A9E5-443C-AC7C-72CDD1CAE70B}"/>
              </a:ext>
            </a:extLst>
          </p:cNvPr>
          <p:cNvSpPr/>
          <p:nvPr/>
        </p:nvSpPr>
        <p:spPr>
          <a:xfrm>
            <a:off x="8466317" y="4220995"/>
            <a:ext cx="2958022" cy="2032322"/>
          </a:xfrm>
          <a:prstGeom prst="roundRect">
            <a:avLst/>
          </a:prstGeom>
          <a:solidFill>
            <a:schemeClr val="bg1"/>
          </a:solidFill>
          <a:ln>
            <a:solidFill>
              <a:srgbClr val="332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2F60"/>
                </a:solidFill>
                <a:effectLst/>
                <a:uLnTx/>
                <a:uFillTx/>
                <a:latin typeface="Rockwell" panose="02060603020205020403" pitchFamily="18" charset="0"/>
              </a:rPr>
              <a:t>Share Information and Work Collaboratively</a:t>
            </a:r>
          </a:p>
        </p:txBody>
      </p:sp>
      <p:pic>
        <p:nvPicPr>
          <p:cNvPr id="12" name="Slide 7">
            <a:hlinkClick r:id="" action="ppaction://media"/>
            <a:extLst>
              <a:ext uri="{FF2B5EF4-FFF2-40B4-BE49-F238E27FC236}">
                <a16:creationId xmlns:a16="http://schemas.microsoft.com/office/drawing/2014/main" id="{7B9C5ECB-DE0E-88A0-0EA5-0B6D0A1FBD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621" y="308589"/>
            <a:ext cx="244475" cy="244475"/>
          </a:xfrm>
          <a:prstGeom prst="rect">
            <a:avLst/>
          </a:prstGeom>
        </p:spPr>
      </p:pic>
    </p:spTree>
    <p:extLst>
      <p:ext uri="{BB962C8B-B14F-4D97-AF65-F5344CB8AC3E}">
        <p14:creationId xmlns:p14="http://schemas.microsoft.com/office/powerpoint/2010/main" val="618367973"/>
      </p:ext>
    </p:extLst>
  </p:cSld>
  <p:clrMapOvr>
    <a:masterClrMapping/>
  </p:clrMapOvr>
  <p:transition spd="med" advTm="58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a:extLst>
              <a:ext uri="{FF2B5EF4-FFF2-40B4-BE49-F238E27FC236}">
                <a16:creationId xmlns:a16="http://schemas.microsoft.com/office/drawing/2014/main" id="{4FB129CD-9815-31E5-F30F-8674427CB1BC}"/>
              </a:ext>
            </a:extLst>
          </p:cNvPr>
          <p:cNvPicPr>
            <a:picLocks noChangeAspect="1"/>
          </p:cNvPicPr>
          <p:nvPr/>
        </p:nvPicPr>
        <p:blipFill>
          <a:blip r:embed="rId6"/>
          <a:stretch>
            <a:fillRect/>
          </a:stretch>
        </p:blipFill>
        <p:spPr>
          <a:xfrm>
            <a:off x="4127387" y="2271118"/>
            <a:ext cx="4007362" cy="1937875"/>
          </a:xfrm>
          <a:prstGeom prst="rect">
            <a:avLst/>
          </a:prstGeom>
        </p:spPr>
      </p:pic>
      <p:sp>
        <p:nvSpPr>
          <p:cNvPr id="5" name="Speech Bubble: Oval 10">
            <a:extLst>
              <a:ext uri="{FF2B5EF4-FFF2-40B4-BE49-F238E27FC236}">
                <a16:creationId xmlns:a16="http://schemas.microsoft.com/office/drawing/2014/main" id="{24C06E82-63E5-820E-5691-F65DB1B3A007}"/>
              </a:ext>
            </a:extLst>
          </p:cNvPr>
          <p:cNvSpPr/>
          <p:nvPr/>
        </p:nvSpPr>
        <p:spPr bwMode="auto">
          <a:xfrm>
            <a:off x="452125" y="458832"/>
            <a:ext cx="3214742" cy="2101098"/>
          </a:xfrm>
          <a:prstGeom prst="wedgeEllipseCallout">
            <a:avLst/>
          </a:prstGeom>
          <a:solidFill>
            <a:srgbClr val="332F6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i="0" u="none" strike="noStrike" normalizeH="0" baseline="0">
              <a:ln w="0"/>
              <a:solidFill>
                <a:schemeClr val="bg1"/>
              </a:solidFill>
              <a:effectLst>
                <a:outerShdw blurRad="38100" dist="19050" dir="2700000" algn="tl" rotWithShape="0">
                  <a:schemeClr val="dk1">
                    <a:alpha val="40000"/>
                  </a:schemeClr>
                </a:outerShdw>
              </a:effectLst>
              <a:latin typeface="Arial Unicode MS" pitchFamily="34"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GB" sz="1800" i="0" u="none" strike="noStrike" normalizeH="0" baseline="0">
                <a:ln w="0"/>
                <a:solidFill>
                  <a:schemeClr val="bg1"/>
                </a:solidFill>
                <a:effectLst>
                  <a:outerShdw blurRad="38100" dist="19050" dir="2700000" algn="tl" rotWithShape="0">
                    <a:schemeClr val="dk1">
                      <a:alpha val="40000"/>
                    </a:schemeClr>
                  </a:outerShdw>
                </a:effectLst>
                <a:latin typeface="Arial Unicode MS" pitchFamily="34" charset="-128"/>
              </a:rPr>
              <a:t>‘It’s about working out what is needed to break down the barriers’</a:t>
            </a:r>
          </a:p>
        </p:txBody>
      </p:sp>
      <p:sp>
        <p:nvSpPr>
          <p:cNvPr id="6" name="Speech Bubble: Rectangle with Corners Rounded 11">
            <a:extLst>
              <a:ext uri="{FF2B5EF4-FFF2-40B4-BE49-F238E27FC236}">
                <a16:creationId xmlns:a16="http://schemas.microsoft.com/office/drawing/2014/main" id="{F96AE712-F3B7-2950-5DCC-D0D30BF250B2}"/>
              </a:ext>
            </a:extLst>
          </p:cNvPr>
          <p:cNvSpPr/>
          <p:nvPr/>
        </p:nvSpPr>
        <p:spPr bwMode="auto">
          <a:xfrm>
            <a:off x="5102680" y="252321"/>
            <a:ext cx="2875994" cy="2179789"/>
          </a:xfrm>
          <a:prstGeom prst="wedgeRoundRectCallout">
            <a:avLst/>
          </a:prstGeom>
          <a:solidFill>
            <a:srgbClr val="E850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bg1"/>
                </a:solidFill>
                <a:effectLst/>
                <a:latin typeface="Arial Unicode MS" pitchFamily="34" charset="-128"/>
              </a:rPr>
              <a:t>In schools that are systematically removing barriers to attendance, pupils’ anxieties are not dismissed but are sensitively analysed. </a:t>
            </a:r>
          </a:p>
        </p:txBody>
      </p:sp>
      <p:sp>
        <p:nvSpPr>
          <p:cNvPr id="7" name="Speech Bubble: Oval 12">
            <a:extLst>
              <a:ext uri="{FF2B5EF4-FFF2-40B4-BE49-F238E27FC236}">
                <a16:creationId xmlns:a16="http://schemas.microsoft.com/office/drawing/2014/main" id="{866BC7FA-B385-3BAD-9C98-6E19293321DC}"/>
              </a:ext>
            </a:extLst>
          </p:cNvPr>
          <p:cNvSpPr/>
          <p:nvPr/>
        </p:nvSpPr>
        <p:spPr bwMode="auto">
          <a:xfrm>
            <a:off x="8064614" y="275924"/>
            <a:ext cx="4007362" cy="2466915"/>
          </a:xfrm>
          <a:prstGeom prst="wedgeEllipseCallout">
            <a:avLst/>
          </a:prstGeom>
          <a:solidFill>
            <a:srgbClr val="FDD05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332F60"/>
                </a:solidFill>
                <a:effectLst/>
                <a:latin typeface="Arial Unicode MS" pitchFamily="34" charset="-128"/>
              </a:rPr>
              <a:t>Recognise parental anxieties but sensitively challenge them - ‘listen, understand, empathise and support – but do not tolerate’</a:t>
            </a:r>
          </a:p>
        </p:txBody>
      </p:sp>
      <p:sp>
        <p:nvSpPr>
          <p:cNvPr id="8" name="Speech Bubble: Rectangle 13" descr="&#10;">
            <a:extLst>
              <a:ext uri="{FF2B5EF4-FFF2-40B4-BE49-F238E27FC236}">
                <a16:creationId xmlns:a16="http://schemas.microsoft.com/office/drawing/2014/main" id="{0A62FB7A-0854-3E33-6E67-B033C20D2C46}"/>
              </a:ext>
            </a:extLst>
          </p:cNvPr>
          <p:cNvSpPr/>
          <p:nvPr/>
        </p:nvSpPr>
        <p:spPr bwMode="auto">
          <a:xfrm>
            <a:off x="699102" y="4365371"/>
            <a:ext cx="4773034" cy="1754326"/>
          </a:xfrm>
          <a:prstGeom prst="wedgeRectCallout">
            <a:avLst/>
          </a:prstGeom>
          <a:solidFill>
            <a:srgbClr val="7C5EA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GB" i="1">
              <a:solidFill>
                <a:schemeClr val="bg1"/>
              </a:solidFill>
              <a:latin typeface="Arial" panose="020B0604020202020204" pitchFamily="34" charset="0"/>
              <a:cs typeface="Arial" panose="020B0604020202020204" pitchFamily="34" charset="0"/>
            </a:endParaRPr>
          </a:p>
          <a:p>
            <a:pPr algn="ctr" fontAlgn="base">
              <a:spcBef>
                <a:spcPct val="0"/>
              </a:spcBef>
              <a:spcAft>
                <a:spcPct val="0"/>
              </a:spcAft>
            </a:pPr>
            <a:r>
              <a:rPr lang="en-GB" i="1">
                <a:solidFill>
                  <a:schemeClr val="bg1"/>
                </a:solidFill>
                <a:latin typeface="Arial" panose="020B0604020202020204" pitchFamily="34" charset="0"/>
                <a:cs typeface="Arial" panose="020B0604020202020204" pitchFamily="34" charset="0"/>
              </a:rPr>
              <a:t>The most effective schools go out of their way to make sure that they notice the pupils who are often not there and persist with them. </a:t>
            </a: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bg1"/>
              </a:solidFill>
              <a:effectLst/>
              <a:latin typeface="Arial Unicode MS" pitchFamily="34" charset="-128"/>
            </a:endParaRPr>
          </a:p>
        </p:txBody>
      </p:sp>
      <p:sp>
        <p:nvSpPr>
          <p:cNvPr id="9" name="Speech Bubble: Rectangle with Corners Rounded 14">
            <a:extLst>
              <a:ext uri="{FF2B5EF4-FFF2-40B4-BE49-F238E27FC236}">
                <a16:creationId xmlns:a16="http://schemas.microsoft.com/office/drawing/2014/main" id="{0B6E74BD-E783-EEF8-B64B-C01A71383551}"/>
              </a:ext>
            </a:extLst>
          </p:cNvPr>
          <p:cNvSpPr/>
          <p:nvPr/>
        </p:nvSpPr>
        <p:spPr bwMode="auto">
          <a:xfrm>
            <a:off x="7978674" y="4607115"/>
            <a:ext cx="3413760" cy="1714500"/>
          </a:xfrm>
          <a:prstGeom prst="wedgeRoundRectCallout">
            <a:avLst/>
          </a:prstGeom>
          <a:solidFill>
            <a:srgbClr val="67C5EA"/>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bg1"/>
                </a:solidFill>
                <a:effectLst/>
                <a:latin typeface="Arial Unicode MS" pitchFamily="34" charset="-128"/>
              </a:rPr>
              <a:t>‘Hard to reach’ families become reconceptualised as ‘too easy to ignore’, and therefore the ones who need the most attention.</a:t>
            </a:r>
          </a:p>
        </p:txBody>
      </p:sp>
      <p:pic>
        <p:nvPicPr>
          <p:cNvPr id="2" name="slide 7">
            <a:hlinkClick r:id="" action="ppaction://media"/>
            <a:extLst>
              <a:ext uri="{FF2B5EF4-FFF2-40B4-BE49-F238E27FC236}">
                <a16:creationId xmlns:a16="http://schemas.microsoft.com/office/drawing/2014/main" id="{9A9D4EE0-1EB4-B8A9-3C21-0B2B14154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9887" y="252321"/>
            <a:ext cx="244475" cy="244475"/>
          </a:xfrm>
          <a:prstGeom prst="rect">
            <a:avLst/>
          </a:prstGeom>
        </p:spPr>
      </p:pic>
    </p:spTree>
    <p:extLst>
      <p:ext uri="{BB962C8B-B14F-4D97-AF65-F5344CB8AC3E}">
        <p14:creationId xmlns:p14="http://schemas.microsoft.com/office/powerpoint/2010/main" val="327896201"/>
      </p:ext>
    </p:extLst>
  </p:cSld>
  <p:clrMapOvr>
    <a:masterClrMapping/>
  </p:clrMapOvr>
  <p:transition spd="med" advTm="140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6512dcc65f99334853e62ce7fa161d0e">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c2639e3cc376a703fad71be205afeac6"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Props1.xml><?xml version="1.0" encoding="utf-8"?>
<ds:datastoreItem xmlns:ds="http://schemas.openxmlformats.org/officeDocument/2006/customXml" ds:itemID="{68882AF6-4230-4521-9BCD-1F9163BD5130}">
  <ds:schemaRefs>
    <ds:schemaRef ds:uri="5105f7c9-16e7-413d-8dca-fb2fac040af8"/>
    <ds:schemaRef ds:uri="9dfb9529-c787-4dab-a577-1685260ec8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48C8CD-09B8-454C-9E44-3E57FA7702C8}">
  <ds:schemaRefs>
    <ds:schemaRef ds:uri="http://schemas.microsoft.com/sharepoint/v3/contenttype/forms"/>
  </ds:schemaRefs>
</ds:datastoreItem>
</file>

<file path=customXml/itemProps3.xml><?xml version="1.0" encoding="utf-8"?>
<ds:datastoreItem xmlns:ds="http://schemas.openxmlformats.org/officeDocument/2006/customXml" ds:itemID="{1BB93E0B-1537-4700-9F4C-D7754AFC4311}">
  <ds:schemaRefs>
    <ds:schemaRef ds:uri="5105f7c9-16e7-413d-8dca-fb2fac040af8"/>
    <ds:schemaRef ds:uri="9dfb9529-c787-4dab-a577-1685260ec8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Session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Kane, Polly</dc:creator>
  <cp:revision>10</cp:revision>
  <dcterms:modified xsi:type="dcterms:W3CDTF">2024-06-21T14:55:34Z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273400.000000000</vt:lpwstr>
  </property>
  <property fmtid="{D5CDD505-2E9C-101B-9397-08002B2CF9AE}" pid="3" name="ContentTypeId">
    <vt:lpwstr>0x0101005276A645CCB2194DBD67B5E9E759E945</vt:lpwstr>
  </property>
  <property fmtid="{D5CDD505-2E9C-101B-9397-08002B2CF9AE}" pid="4" name="MediaServiceImageTags">
    <vt:lpwstr/>
  </property>
</Properties>
</file>