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15"/>
  </p:notesMasterIdLst>
  <p:sldIdLst>
    <p:sldId id="281" r:id="rId6"/>
    <p:sldId id="279" r:id="rId7"/>
    <p:sldId id="272" r:id="rId8"/>
    <p:sldId id="273" r:id="rId9"/>
    <p:sldId id="274" r:id="rId10"/>
    <p:sldId id="275" r:id="rId11"/>
    <p:sldId id="276" r:id="rId12"/>
    <p:sldId id="277" r:id="rId13"/>
    <p:sldId id="27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56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7072" autoAdjust="0"/>
  </p:normalViewPr>
  <p:slideViewPr>
    <p:cSldViewPr snapToGrid="0">
      <p:cViewPr varScale="1">
        <p:scale>
          <a:sx n="60" d="100"/>
          <a:sy n="60" d="100"/>
        </p:scale>
        <p:origin x="1734" y="90"/>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9B1E5C"/>
              </a:solidFill>
              <a:ln w="19050">
                <a:solidFill>
                  <a:schemeClr val="lt1"/>
                </a:solidFill>
              </a:ln>
              <a:effectLst/>
            </c:spPr>
            <c:extLst>
              <c:ext xmlns:c16="http://schemas.microsoft.com/office/drawing/2014/chart" uri="{C3380CC4-5D6E-409C-BE32-E72D297353CC}">
                <c16:uniqueId val="{00000001-F462-0B41-8F63-C0DE3E0E5F07}"/>
              </c:ext>
            </c:extLst>
          </c:dPt>
          <c:dPt>
            <c:idx val="1"/>
            <c:bubble3D val="0"/>
            <c:spPr>
              <a:solidFill>
                <a:srgbClr val="F26631"/>
              </a:solidFill>
              <a:ln w="19050">
                <a:solidFill>
                  <a:schemeClr val="lt1"/>
                </a:solidFill>
              </a:ln>
              <a:effectLst/>
            </c:spPr>
            <c:extLst>
              <c:ext xmlns:c16="http://schemas.microsoft.com/office/drawing/2014/chart" uri="{C3380CC4-5D6E-409C-BE32-E72D297353CC}">
                <c16:uniqueId val="{00000003-F462-0B41-8F63-C0DE3E0E5F07}"/>
              </c:ext>
            </c:extLst>
          </c:dPt>
          <c:dPt>
            <c:idx val="2"/>
            <c:bubble3D val="0"/>
            <c:spPr>
              <a:solidFill>
                <a:srgbClr val="009290"/>
              </a:solidFill>
              <a:ln w="19050">
                <a:solidFill>
                  <a:schemeClr val="lt1"/>
                </a:solidFill>
              </a:ln>
              <a:effectLst/>
            </c:spPr>
            <c:extLst>
              <c:ext xmlns:c16="http://schemas.microsoft.com/office/drawing/2014/chart" uri="{C3380CC4-5D6E-409C-BE32-E72D297353CC}">
                <c16:uniqueId val="{00000005-F462-0B41-8F63-C0DE3E0E5F0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462-0B41-8F63-C0DE3E0E5F07}"/>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F462-0B41-8F63-C0DE3E0E5F07}"/>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legendEntry>
        <c:idx val="1"/>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legendEntry>
        <c:idx val="2"/>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legendEntry>
        <c:idx val="3"/>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9B1E5C"/>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E03E-A14E-9CB0-3C5889EE19FA}"/>
            </c:ext>
          </c:extLst>
        </c:ser>
        <c:ser>
          <c:idx val="1"/>
          <c:order val="1"/>
          <c:tx>
            <c:strRef>
              <c:f>Sheet1!$C$1</c:f>
              <c:strCache>
                <c:ptCount val="1"/>
                <c:pt idx="0">
                  <c:v>Series 2</c:v>
                </c:pt>
              </c:strCache>
            </c:strRef>
          </c:tx>
          <c:spPr>
            <a:solidFill>
              <a:srgbClr val="F26631"/>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E03E-A14E-9CB0-3C5889EE19FA}"/>
            </c:ext>
          </c:extLst>
        </c:ser>
        <c:ser>
          <c:idx val="2"/>
          <c:order val="2"/>
          <c:tx>
            <c:strRef>
              <c:f>Sheet1!$D$1</c:f>
              <c:strCache>
                <c:ptCount val="1"/>
                <c:pt idx="0">
                  <c:v>Series 3</c:v>
                </c:pt>
              </c:strCache>
            </c:strRef>
          </c:tx>
          <c:spPr>
            <a:solidFill>
              <a:srgbClr val="009290"/>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E03E-A14E-9CB0-3C5889EE19FA}"/>
            </c:ext>
          </c:extLst>
        </c:ser>
        <c:dLbls>
          <c:showLegendKey val="0"/>
          <c:showVal val="0"/>
          <c:showCatName val="0"/>
          <c:showSerName val="0"/>
          <c:showPercent val="0"/>
          <c:showBubbleSize val="0"/>
        </c:dLbls>
        <c:gapWidth val="219"/>
        <c:overlap val="-27"/>
        <c:axId val="515113440"/>
        <c:axId val="515111472"/>
      </c:barChart>
      <c:catAx>
        <c:axId val="515113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15111472"/>
        <c:crosses val="autoZero"/>
        <c:auto val="1"/>
        <c:lblAlgn val="ctr"/>
        <c:lblOffset val="100"/>
        <c:noMultiLvlLbl val="0"/>
      </c:catAx>
      <c:valAx>
        <c:axId val="515111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15113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image" Target="../media/image3.jpeg"/><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diagrams/_rels/drawing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image" Target="../media/image3.jpeg"/><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26226C-4DD1-4974-A814-AFE9D7BC7E94}"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GB"/>
        </a:p>
      </dgm:t>
    </dgm:pt>
    <dgm:pt modelId="{159EB5F3-EC71-4B74-A892-97919D56F114}">
      <dgm:prSet phldrT="[Text]"/>
      <dgm:spPr/>
      <dgm:t>
        <a:bodyPr/>
        <a:lstStyle/>
        <a:p>
          <a:r>
            <a:rPr lang="en-GB" dirty="0">
              <a:latin typeface="Arial" panose="020B0604020202020204" pitchFamily="34" charset="0"/>
              <a:cs typeface="Arial" panose="020B0604020202020204" pitchFamily="34" charset="0"/>
            </a:rPr>
            <a:t>Coping with change</a:t>
          </a:r>
        </a:p>
      </dgm:t>
    </dgm:pt>
    <dgm:pt modelId="{A5EAD2C7-15D8-411A-9911-446604069DC0}" type="parTrans" cxnId="{4804423D-D11B-4F65-B44D-FC18A287D997}">
      <dgm:prSet/>
      <dgm:spPr/>
      <dgm:t>
        <a:bodyPr/>
        <a:lstStyle/>
        <a:p>
          <a:endParaRPr lang="en-GB"/>
        </a:p>
      </dgm:t>
    </dgm:pt>
    <dgm:pt modelId="{6C9AB107-0EE2-4D8A-8A11-FACBFA828960}" type="sibTrans" cxnId="{4804423D-D11B-4F65-B44D-FC18A287D997}">
      <dgm:prSet/>
      <dgm:spPr/>
      <dgm:t>
        <a:bodyPr/>
        <a:lstStyle/>
        <a:p>
          <a:endParaRPr lang="en-GB"/>
        </a:p>
      </dgm:t>
    </dgm:pt>
    <dgm:pt modelId="{A09C7D4F-033C-4DD9-BDD5-8B23EE5FC971}">
      <dgm:prSet phldrT="[Text]"/>
      <dgm:spPr/>
      <dgm:t>
        <a:bodyPr/>
        <a:lstStyle/>
        <a:p>
          <a:r>
            <a:rPr lang="en-GB" dirty="0">
              <a:latin typeface="Arial" panose="020B0604020202020204" pitchFamily="34" charset="0"/>
              <a:cs typeface="Arial" panose="020B0604020202020204" pitchFamily="34" charset="0"/>
            </a:rPr>
            <a:t>Healthy bodies, healthy minds</a:t>
          </a:r>
        </a:p>
      </dgm:t>
    </dgm:pt>
    <dgm:pt modelId="{3CFDC797-4406-4595-88A8-D631A811D526}" type="parTrans" cxnId="{092748A3-06E5-46F4-8A18-F32CEA0210E2}">
      <dgm:prSet/>
      <dgm:spPr/>
      <dgm:t>
        <a:bodyPr/>
        <a:lstStyle/>
        <a:p>
          <a:endParaRPr lang="en-GB"/>
        </a:p>
      </dgm:t>
    </dgm:pt>
    <dgm:pt modelId="{23F6EF5C-4E70-4582-A5BD-5439DDA05AB5}" type="sibTrans" cxnId="{092748A3-06E5-46F4-8A18-F32CEA0210E2}">
      <dgm:prSet/>
      <dgm:spPr/>
      <dgm:t>
        <a:bodyPr/>
        <a:lstStyle/>
        <a:p>
          <a:endParaRPr lang="en-GB"/>
        </a:p>
      </dgm:t>
    </dgm:pt>
    <dgm:pt modelId="{026C8EC8-13C3-4837-9BC9-893AD03D1825}">
      <dgm:prSet phldrT="[Text]"/>
      <dgm:spPr/>
      <dgm:t>
        <a:bodyPr/>
        <a:lstStyle/>
        <a:p>
          <a:r>
            <a:rPr lang="en-GB" dirty="0">
              <a:latin typeface="Arial" panose="020B0604020202020204" pitchFamily="34" charset="0"/>
              <a:cs typeface="Arial" panose="020B0604020202020204" pitchFamily="34" charset="0"/>
            </a:rPr>
            <a:t>Families </a:t>
          </a:r>
        </a:p>
      </dgm:t>
    </dgm:pt>
    <dgm:pt modelId="{381694BC-EE1E-482D-A901-7C3E8727DC94}" type="parTrans" cxnId="{AD42BAB0-5D3C-4D01-A6CB-22A3027E35AD}">
      <dgm:prSet/>
      <dgm:spPr/>
      <dgm:t>
        <a:bodyPr/>
        <a:lstStyle/>
        <a:p>
          <a:endParaRPr lang="en-GB"/>
        </a:p>
      </dgm:t>
    </dgm:pt>
    <dgm:pt modelId="{093134E8-44A5-4B7E-B67D-39B954770D91}" type="sibTrans" cxnId="{AD42BAB0-5D3C-4D01-A6CB-22A3027E35AD}">
      <dgm:prSet/>
      <dgm:spPr/>
      <dgm:t>
        <a:bodyPr/>
        <a:lstStyle/>
        <a:p>
          <a:endParaRPr lang="en-GB"/>
        </a:p>
      </dgm:t>
    </dgm:pt>
    <dgm:pt modelId="{FC26D115-FBCE-4DFF-A284-01389667287E}">
      <dgm:prSet phldrT="[Text]"/>
      <dgm:spPr/>
      <dgm:t>
        <a:bodyPr/>
        <a:lstStyle/>
        <a:p>
          <a:r>
            <a:rPr lang="en-GB" dirty="0">
              <a:latin typeface="Arial" panose="020B0604020202020204" pitchFamily="34" charset="0"/>
              <a:cs typeface="Arial" panose="020B0604020202020204" pitchFamily="34" charset="0"/>
            </a:rPr>
            <a:t>Caring and responsibility</a:t>
          </a:r>
        </a:p>
      </dgm:t>
    </dgm:pt>
    <dgm:pt modelId="{CDE2F329-8B6A-4984-B90C-6D882F5AAD9F}" type="parTrans" cxnId="{0F839D67-3A05-4D67-842C-F371025E6850}">
      <dgm:prSet/>
      <dgm:spPr/>
      <dgm:t>
        <a:bodyPr/>
        <a:lstStyle/>
        <a:p>
          <a:endParaRPr lang="en-GB"/>
        </a:p>
      </dgm:t>
    </dgm:pt>
    <dgm:pt modelId="{DFDE770B-0309-470A-9F06-E3E672636CA9}" type="sibTrans" cxnId="{0F839D67-3A05-4D67-842C-F371025E6850}">
      <dgm:prSet/>
      <dgm:spPr/>
      <dgm:t>
        <a:bodyPr/>
        <a:lstStyle/>
        <a:p>
          <a:endParaRPr lang="en-GB"/>
        </a:p>
      </dgm:t>
    </dgm:pt>
    <dgm:pt modelId="{EC0EBE86-3FA4-4A73-A783-12F631BBAEBF}">
      <dgm:prSet phldrT="[Text]"/>
      <dgm:spPr/>
      <dgm:t>
        <a:bodyPr/>
        <a:lstStyle/>
        <a:p>
          <a:r>
            <a:rPr lang="en-GB" dirty="0">
              <a:latin typeface="Arial" panose="020B0604020202020204" pitchFamily="34" charset="0"/>
              <a:cs typeface="Arial" panose="020B0604020202020204" pitchFamily="34" charset="0"/>
            </a:rPr>
            <a:t>Similarities and differences</a:t>
          </a:r>
        </a:p>
      </dgm:t>
    </dgm:pt>
    <dgm:pt modelId="{B5D9809B-5874-4A32-924B-34F7B789266A}" type="parTrans" cxnId="{9AACA6D7-0035-47DC-8068-04C17350DE8F}">
      <dgm:prSet/>
      <dgm:spPr/>
      <dgm:t>
        <a:bodyPr/>
        <a:lstStyle/>
        <a:p>
          <a:endParaRPr lang="en-GB"/>
        </a:p>
      </dgm:t>
    </dgm:pt>
    <dgm:pt modelId="{87977262-4DF6-407F-8A47-69803D24C158}" type="sibTrans" cxnId="{9AACA6D7-0035-47DC-8068-04C17350DE8F}">
      <dgm:prSet/>
      <dgm:spPr/>
      <dgm:t>
        <a:bodyPr/>
        <a:lstStyle/>
        <a:p>
          <a:endParaRPr lang="en-GB"/>
        </a:p>
      </dgm:t>
    </dgm:pt>
    <dgm:pt modelId="{4DC75D1B-BF07-4E62-9C93-8B3CD7D222DC}">
      <dgm:prSet phldrT="[Text]"/>
      <dgm:spPr/>
      <dgm:t>
        <a:bodyPr/>
        <a:lstStyle/>
        <a:p>
          <a:r>
            <a:rPr lang="en-GB" dirty="0">
              <a:latin typeface="Arial" panose="020B0604020202020204" pitchFamily="34" charset="0"/>
              <a:cs typeface="Arial" panose="020B0604020202020204" pitchFamily="34" charset="0"/>
            </a:rPr>
            <a:t>Healthy and happy friendships</a:t>
          </a:r>
        </a:p>
      </dgm:t>
    </dgm:pt>
    <dgm:pt modelId="{FAFEEC21-A140-4744-AAC3-3CC6000DB897}" type="parTrans" cxnId="{FA991150-A4DC-4999-BEE8-89134ADCCD7E}">
      <dgm:prSet/>
      <dgm:spPr/>
      <dgm:t>
        <a:bodyPr/>
        <a:lstStyle/>
        <a:p>
          <a:endParaRPr lang="en-GB"/>
        </a:p>
      </dgm:t>
    </dgm:pt>
    <dgm:pt modelId="{588F6904-857A-413C-B3A0-B4B2CEF487A2}" type="sibTrans" cxnId="{FA991150-A4DC-4999-BEE8-89134ADCCD7E}">
      <dgm:prSet/>
      <dgm:spPr/>
      <dgm:t>
        <a:bodyPr/>
        <a:lstStyle/>
        <a:p>
          <a:endParaRPr lang="en-GB"/>
        </a:p>
      </dgm:t>
    </dgm:pt>
    <dgm:pt modelId="{4A7FEF5E-269A-4081-B08B-843CD0DAD55B}" type="pres">
      <dgm:prSet presAssocID="{5926226C-4DD1-4974-A814-AFE9D7BC7E94}" presName="Name0" presStyleCnt="0">
        <dgm:presLayoutVars>
          <dgm:dir/>
          <dgm:resizeHandles val="exact"/>
        </dgm:presLayoutVars>
      </dgm:prSet>
      <dgm:spPr/>
    </dgm:pt>
    <dgm:pt modelId="{CDACFBDA-AE73-40BC-A500-5EB67D47F763}" type="pres">
      <dgm:prSet presAssocID="{159EB5F3-EC71-4B74-A892-97919D56F114}" presName="compNode" presStyleCnt="0"/>
      <dgm:spPr/>
    </dgm:pt>
    <dgm:pt modelId="{7AC4F1B8-E1D5-4F9F-98C3-BEF3905F18FE}" type="pres">
      <dgm:prSet presAssocID="{159EB5F3-EC71-4B74-A892-97919D56F114}" presName="pict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dgm:spPr>
      <dgm:extLst>
        <a:ext uri="{E40237B7-FDA0-4F09-8148-C483321AD2D9}">
          <dgm14:cNvPr xmlns:dgm14="http://schemas.microsoft.com/office/drawing/2010/diagram" id="0" name="" descr="Man fixing child's clothes"/>
        </a:ext>
      </dgm:extLst>
    </dgm:pt>
    <dgm:pt modelId="{B0DB76F2-E4B7-4D7F-821D-D22F73809EFB}" type="pres">
      <dgm:prSet presAssocID="{159EB5F3-EC71-4B74-A892-97919D56F114}" presName="textRect" presStyleLbl="revTx" presStyleIdx="0" presStyleCnt="6">
        <dgm:presLayoutVars>
          <dgm:bulletEnabled val="1"/>
        </dgm:presLayoutVars>
      </dgm:prSet>
      <dgm:spPr/>
    </dgm:pt>
    <dgm:pt modelId="{33D8A487-EE53-410D-B4B8-070A1FF079F7}" type="pres">
      <dgm:prSet presAssocID="{6C9AB107-0EE2-4D8A-8A11-FACBFA828960}" presName="sibTrans" presStyleLbl="sibTrans2D1" presStyleIdx="0" presStyleCnt="0"/>
      <dgm:spPr/>
    </dgm:pt>
    <dgm:pt modelId="{9D2783F4-D4E2-4C55-A46D-35B152FDA066}" type="pres">
      <dgm:prSet presAssocID="{A09C7D4F-033C-4DD9-BDD5-8B23EE5FC971}" presName="compNode" presStyleCnt="0"/>
      <dgm:spPr/>
    </dgm:pt>
    <dgm:pt modelId="{415703D3-8266-4970-9B14-13158137113D}" type="pres">
      <dgm:prSet presAssocID="{A09C7D4F-033C-4DD9-BDD5-8B23EE5FC971}" presName="pictRect" presStyleLbl="node1" presStyleIdx="1" presStyleCnt="6" custScaleX="67207" custScaleY="67573" custLinFactNeighborX="0" custLinFactNeighborY="10158"/>
      <dgm:spPr>
        <a:blipFill>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dgm:spPr>
      <dgm:extLst>
        <a:ext uri="{E40237B7-FDA0-4F09-8148-C483321AD2D9}">
          <dgm14:cNvPr xmlns:dgm14="http://schemas.microsoft.com/office/drawing/2010/diagram" id="0" name="" descr="Boy with cancer"/>
        </a:ext>
      </dgm:extLst>
    </dgm:pt>
    <dgm:pt modelId="{8E843CA0-E3FF-46A4-B636-4B1720C9B203}" type="pres">
      <dgm:prSet presAssocID="{A09C7D4F-033C-4DD9-BDD5-8B23EE5FC971}" presName="textRect" presStyleLbl="revTx" presStyleIdx="1" presStyleCnt="6">
        <dgm:presLayoutVars>
          <dgm:bulletEnabled val="1"/>
        </dgm:presLayoutVars>
      </dgm:prSet>
      <dgm:spPr/>
    </dgm:pt>
    <dgm:pt modelId="{77AF39BF-3A4A-4C89-BE34-92C0BDBAD088}" type="pres">
      <dgm:prSet presAssocID="{23F6EF5C-4E70-4582-A5BD-5439DDA05AB5}" presName="sibTrans" presStyleLbl="sibTrans2D1" presStyleIdx="0" presStyleCnt="0"/>
      <dgm:spPr/>
    </dgm:pt>
    <dgm:pt modelId="{6B143697-2F7B-49FF-97AC-263C2A75591B}" type="pres">
      <dgm:prSet presAssocID="{026C8EC8-13C3-4837-9BC9-893AD03D1825}" presName="compNode" presStyleCnt="0"/>
      <dgm:spPr/>
    </dgm:pt>
    <dgm:pt modelId="{D29D146D-FEA9-4156-AFEB-96557B859E1B}" type="pres">
      <dgm:prSet presAssocID="{026C8EC8-13C3-4837-9BC9-893AD03D1825}" presName="pictRect" presStyleLbl="node1" presStyleIdx="2" presStyleCnt="6"/>
      <dgm:spPr>
        <a:blipFill>
          <a:blip xmlns:r="http://schemas.openxmlformats.org/officeDocument/2006/relationships" r:embed="rId3">
            <a:extLst>
              <a:ext uri="{28A0092B-C50C-407E-A947-70E740481C1C}">
                <a14:useLocalDpi xmlns:a14="http://schemas.microsoft.com/office/drawing/2010/main" val="0"/>
              </a:ext>
            </a:extLst>
          </a:blip>
          <a:srcRect/>
          <a:stretch>
            <a:fillRect l="-2000" r="-2000"/>
          </a:stretch>
        </a:blipFill>
      </dgm:spPr>
      <dgm:extLst>
        <a:ext uri="{E40237B7-FDA0-4F09-8148-C483321AD2D9}">
          <dgm14:cNvPr xmlns:dgm14="http://schemas.microsoft.com/office/drawing/2010/diagram" id="0" name="" descr="Adult and kids carving pumpkin"/>
        </a:ext>
      </dgm:extLst>
    </dgm:pt>
    <dgm:pt modelId="{9314899D-01D8-4BF5-B6EF-EEC339188590}" type="pres">
      <dgm:prSet presAssocID="{026C8EC8-13C3-4837-9BC9-893AD03D1825}" presName="textRect" presStyleLbl="revTx" presStyleIdx="2" presStyleCnt="6">
        <dgm:presLayoutVars>
          <dgm:bulletEnabled val="1"/>
        </dgm:presLayoutVars>
      </dgm:prSet>
      <dgm:spPr/>
    </dgm:pt>
    <dgm:pt modelId="{AFA1AB4F-AE68-45AB-9E4C-21EED9841CD2}" type="pres">
      <dgm:prSet presAssocID="{093134E8-44A5-4B7E-B67D-39B954770D91}" presName="sibTrans" presStyleLbl="sibTrans2D1" presStyleIdx="0" presStyleCnt="0"/>
      <dgm:spPr/>
    </dgm:pt>
    <dgm:pt modelId="{13DEC520-722F-4C18-AD55-4CDC1584C30E}" type="pres">
      <dgm:prSet presAssocID="{FC26D115-FBCE-4DFF-A284-01389667287E}" presName="compNode" presStyleCnt="0"/>
      <dgm:spPr/>
    </dgm:pt>
    <dgm:pt modelId="{4C0BF3E7-738B-425A-9253-E4A2C3018225}" type="pres">
      <dgm:prSet presAssocID="{FC26D115-FBCE-4DFF-A284-01389667287E}" presName="pictRect" presStyleLbl="node1" presStyleIdx="3" presStyleCnt="6"/>
      <dgm:spPr>
        <a:blipFill>
          <a:blip xmlns:r="http://schemas.openxmlformats.org/officeDocument/2006/relationships" r:embed="rId4">
            <a:extLst>
              <a:ext uri="{28A0092B-C50C-407E-A947-70E740481C1C}">
                <a14:useLocalDpi xmlns:a14="http://schemas.microsoft.com/office/drawing/2010/main" val="0"/>
              </a:ext>
            </a:extLst>
          </a:blip>
          <a:srcRect/>
          <a:stretch>
            <a:fillRect l="-2000" r="-2000"/>
          </a:stretch>
        </a:blipFill>
      </dgm:spPr>
      <dgm:extLst>
        <a:ext uri="{E40237B7-FDA0-4F09-8148-C483321AD2D9}">
          <dgm14:cNvPr xmlns:dgm14="http://schemas.microsoft.com/office/drawing/2010/diagram" id="0" name="" descr="Child holding small young kitten in both hands against face and chest, with kitten’s head, splayed paws, and rear protruding"/>
        </a:ext>
      </dgm:extLst>
    </dgm:pt>
    <dgm:pt modelId="{A8E0E137-A236-46C7-9A3C-566585C4409E}" type="pres">
      <dgm:prSet presAssocID="{FC26D115-FBCE-4DFF-A284-01389667287E}" presName="textRect" presStyleLbl="revTx" presStyleIdx="3" presStyleCnt="6">
        <dgm:presLayoutVars>
          <dgm:bulletEnabled val="1"/>
        </dgm:presLayoutVars>
      </dgm:prSet>
      <dgm:spPr/>
    </dgm:pt>
    <dgm:pt modelId="{1B619DC7-DFE2-479C-9D5B-5394B4DF6D93}" type="pres">
      <dgm:prSet presAssocID="{DFDE770B-0309-470A-9F06-E3E672636CA9}" presName="sibTrans" presStyleLbl="sibTrans2D1" presStyleIdx="0" presStyleCnt="0"/>
      <dgm:spPr/>
    </dgm:pt>
    <dgm:pt modelId="{A0B75F0B-F8F7-4DE7-8561-1F7FE190A3CE}" type="pres">
      <dgm:prSet presAssocID="{EC0EBE86-3FA4-4A73-A783-12F631BBAEBF}" presName="compNode" presStyleCnt="0"/>
      <dgm:spPr/>
    </dgm:pt>
    <dgm:pt modelId="{B29AB2D1-A076-41A1-9262-9C06131092A1}" type="pres">
      <dgm:prSet presAssocID="{EC0EBE86-3FA4-4A73-A783-12F631BBAEBF}" presName="pictRect" presStyleLbl="node1" presStyleIdx="4" presStyleCnt="6"/>
      <dgm:spPr>
        <a:blipFill>
          <a:blip xmlns:r="http://schemas.openxmlformats.org/officeDocument/2006/relationships" r:embed="rId5">
            <a:extLst>
              <a:ext uri="{28A0092B-C50C-407E-A947-70E740481C1C}">
                <a14:useLocalDpi xmlns:a14="http://schemas.microsoft.com/office/drawing/2010/main" val="0"/>
              </a:ext>
            </a:extLst>
          </a:blip>
          <a:srcRect/>
          <a:stretch>
            <a:fillRect l="-2000" r="-2000"/>
          </a:stretch>
        </a:blipFill>
      </dgm:spPr>
      <dgm:extLst>
        <a:ext uri="{E40237B7-FDA0-4F09-8148-C483321AD2D9}">
          <dgm14:cNvPr xmlns:dgm14="http://schemas.microsoft.com/office/drawing/2010/diagram" id="0" name="" descr="Kids trick or treating"/>
        </a:ext>
      </dgm:extLst>
    </dgm:pt>
    <dgm:pt modelId="{846D6426-DF08-411C-BA90-46BFA30F23EB}" type="pres">
      <dgm:prSet presAssocID="{EC0EBE86-3FA4-4A73-A783-12F631BBAEBF}" presName="textRect" presStyleLbl="revTx" presStyleIdx="4" presStyleCnt="6">
        <dgm:presLayoutVars>
          <dgm:bulletEnabled val="1"/>
        </dgm:presLayoutVars>
      </dgm:prSet>
      <dgm:spPr/>
    </dgm:pt>
    <dgm:pt modelId="{130AC8EA-15E9-4A2A-851E-92837557274E}" type="pres">
      <dgm:prSet presAssocID="{87977262-4DF6-407F-8A47-69803D24C158}" presName="sibTrans" presStyleLbl="sibTrans2D1" presStyleIdx="0" presStyleCnt="0"/>
      <dgm:spPr/>
    </dgm:pt>
    <dgm:pt modelId="{F9EE3B58-28E3-47F0-9870-78796A56CC0B}" type="pres">
      <dgm:prSet presAssocID="{4DC75D1B-BF07-4E62-9C93-8B3CD7D222DC}" presName="compNode" presStyleCnt="0"/>
      <dgm:spPr/>
    </dgm:pt>
    <dgm:pt modelId="{37D97152-50F9-4F9A-B9C9-474CCE535798}" type="pres">
      <dgm:prSet presAssocID="{4DC75D1B-BF07-4E62-9C93-8B3CD7D222DC}" presName="pictRect" presStyleLbl="node1" presStyleIdx="5" presStyleCnt="6"/>
      <dgm:spPr>
        <a:blipFill>
          <a:blip xmlns:r="http://schemas.openxmlformats.org/officeDocument/2006/relationships" r:embed="rId6">
            <a:extLst>
              <a:ext uri="{28A0092B-C50C-407E-A947-70E740481C1C}">
                <a14:useLocalDpi xmlns:a14="http://schemas.microsoft.com/office/drawing/2010/main" val="0"/>
              </a:ext>
            </a:extLst>
          </a:blip>
          <a:srcRect/>
          <a:stretch>
            <a:fillRect l="-2000" r="-2000"/>
          </a:stretch>
        </a:blipFill>
      </dgm:spPr>
      <dgm:extLst>
        <a:ext uri="{E40237B7-FDA0-4F09-8148-C483321AD2D9}">
          <dgm14:cNvPr xmlns:dgm14="http://schemas.microsoft.com/office/drawing/2010/diagram" id="0" name="" descr="Classmate pushing student in wheelchair"/>
        </a:ext>
      </dgm:extLst>
    </dgm:pt>
    <dgm:pt modelId="{4CD90B67-CA49-43A1-A65F-261846D75E70}" type="pres">
      <dgm:prSet presAssocID="{4DC75D1B-BF07-4E62-9C93-8B3CD7D222DC}" presName="textRect" presStyleLbl="revTx" presStyleIdx="5" presStyleCnt="6">
        <dgm:presLayoutVars>
          <dgm:bulletEnabled val="1"/>
        </dgm:presLayoutVars>
      </dgm:prSet>
      <dgm:spPr/>
    </dgm:pt>
  </dgm:ptLst>
  <dgm:cxnLst>
    <dgm:cxn modelId="{65264617-BFD5-464B-A9E0-334CA7A87D31}" type="presOf" srcId="{4DC75D1B-BF07-4E62-9C93-8B3CD7D222DC}" destId="{4CD90B67-CA49-43A1-A65F-261846D75E70}" srcOrd="0" destOrd="0" presId="urn:microsoft.com/office/officeart/2005/8/layout/pList1"/>
    <dgm:cxn modelId="{130CCC1D-7F18-4643-B396-C0694774ECB5}" type="presOf" srcId="{FC26D115-FBCE-4DFF-A284-01389667287E}" destId="{A8E0E137-A236-46C7-9A3C-566585C4409E}" srcOrd="0" destOrd="0" presId="urn:microsoft.com/office/officeart/2005/8/layout/pList1"/>
    <dgm:cxn modelId="{B0264427-73A4-4197-8713-D3208E4C4846}" type="presOf" srcId="{EC0EBE86-3FA4-4A73-A783-12F631BBAEBF}" destId="{846D6426-DF08-411C-BA90-46BFA30F23EB}" srcOrd="0" destOrd="0" presId="urn:microsoft.com/office/officeart/2005/8/layout/pList1"/>
    <dgm:cxn modelId="{4804423D-D11B-4F65-B44D-FC18A287D997}" srcId="{5926226C-4DD1-4974-A814-AFE9D7BC7E94}" destId="{159EB5F3-EC71-4B74-A892-97919D56F114}" srcOrd="0" destOrd="0" parTransId="{A5EAD2C7-15D8-411A-9911-446604069DC0}" sibTransId="{6C9AB107-0EE2-4D8A-8A11-FACBFA828960}"/>
    <dgm:cxn modelId="{0F839D67-3A05-4D67-842C-F371025E6850}" srcId="{5926226C-4DD1-4974-A814-AFE9D7BC7E94}" destId="{FC26D115-FBCE-4DFF-A284-01389667287E}" srcOrd="3" destOrd="0" parTransId="{CDE2F329-8B6A-4984-B90C-6D882F5AAD9F}" sibTransId="{DFDE770B-0309-470A-9F06-E3E672636CA9}"/>
    <dgm:cxn modelId="{FA991150-A4DC-4999-BEE8-89134ADCCD7E}" srcId="{5926226C-4DD1-4974-A814-AFE9D7BC7E94}" destId="{4DC75D1B-BF07-4E62-9C93-8B3CD7D222DC}" srcOrd="5" destOrd="0" parTransId="{FAFEEC21-A140-4744-AAC3-3CC6000DB897}" sibTransId="{588F6904-857A-413C-B3A0-B4B2CEF487A2}"/>
    <dgm:cxn modelId="{34B90879-CBD7-4444-A514-9700CCE73E0F}" type="presOf" srcId="{6C9AB107-0EE2-4D8A-8A11-FACBFA828960}" destId="{33D8A487-EE53-410D-B4B8-070A1FF079F7}" srcOrd="0" destOrd="0" presId="urn:microsoft.com/office/officeart/2005/8/layout/pList1"/>
    <dgm:cxn modelId="{4CDA698C-CFB6-4677-A5C4-FBBD3BB11546}" type="presOf" srcId="{159EB5F3-EC71-4B74-A892-97919D56F114}" destId="{B0DB76F2-E4B7-4D7F-821D-D22F73809EFB}" srcOrd="0" destOrd="0" presId="urn:microsoft.com/office/officeart/2005/8/layout/pList1"/>
    <dgm:cxn modelId="{1D921B95-43A4-4005-A655-676E7B25EBD3}" type="presOf" srcId="{DFDE770B-0309-470A-9F06-E3E672636CA9}" destId="{1B619DC7-DFE2-479C-9D5B-5394B4DF6D93}" srcOrd="0" destOrd="0" presId="urn:microsoft.com/office/officeart/2005/8/layout/pList1"/>
    <dgm:cxn modelId="{BE3E8C95-A7CA-492B-91B7-1860315094AA}" type="presOf" srcId="{5926226C-4DD1-4974-A814-AFE9D7BC7E94}" destId="{4A7FEF5E-269A-4081-B08B-843CD0DAD55B}" srcOrd="0" destOrd="0" presId="urn:microsoft.com/office/officeart/2005/8/layout/pList1"/>
    <dgm:cxn modelId="{4BC67797-D487-484E-A4F8-23283E570658}" type="presOf" srcId="{093134E8-44A5-4B7E-B67D-39B954770D91}" destId="{AFA1AB4F-AE68-45AB-9E4C-21EED9841CD2}" srcOrd="0" destOrd="0" presId="urn:microsoft.com/office/officeart/2005/8/layout/pList1"/>
    <dgm:cxn modelId="{B40F189E-4F17-48F3-BB71-225F1D7BE760}" type="presOf" srcId="{026C8EC8-13C3-4837-9BC9-893AD03D1825}" destId="{9314899D-01D8-4BF5-B6EF-EEC339188590}" srcOrd="0" destOrd="0" presId="urn:microsoft.com/office/officeart/2005/8/layout/pList1"/>
    <dgm:cxn modelId="{092748A3-06E5-46F4-8A18-F32CEA0210E2}" srcId="{5926226C-4DD1-4974-A814-AFE9D7BC7E94}" destId="{A09C7D4F-033C-4DD9-BDD5-8B23EE5FC971}" srcOrd="1" destOrd="0" parTransId="{3CFDC797-4406-4595-88A8-D631A811D526}" sibTransId="{23F6EF5C-4E70-4582-A5BD-5439DDA05AB5}"/>
    <dgm:cxn modelId="{AD42BAB0-5D3C-4D01-A6CB-22A3027E35AD}" srcId="{5926226C-4DD1-4974-A814-AFE9D7BC7E94}" destId="{026C8EC8-13C3-4837-9BC9-893AD03D1825}" srcOrd="2" destOrd="0" parTransId="{381694BC-EE1E-482D-A901-7C3E8727DC94}" sibTransId="{093134E8-44A5-4B7E-B67D-39B954770D91}"/>
    <dgm:cxn modelId="{33005FB3-73BE-4975-A0D0-2FE63E488AD4}" type="presOf" srcId="{23F6EF5C-4E70-4582-A5BD-5439DDA05AB5}" destId="{77AF39BF-3A4A-4C89-BE34-92C0BDBAD088}" srcOrd="0" destOrd="0" presId="urn:microsoft.com/office/officeart/2005/8/layout/pList1"/>
    <dgm:cxn modelId="{E6CBA3C3-7212-418D-96F5-0675036E8260}" type="presOf" srcId="{A09C7D4F-033C-4DD9-BDD5-8B23EE5FC971}" destId="{8E843CA0-E3FF-46A4-B636-4B1720C9B203}" srcOrd="0" destOrd="0" presId="urn:microsoft.com/office/officeart/2005/8/layout/pList1"/>
    <dgm:cxn modelId="{9AACA6D7-0035-47DC-8068-04C17350DE8F}" srcId="{5926226C-4DD1-4974-A814-AFE9D7BC7E94}" destId="{EC0EBE86-3FA4-4A73-A783-12F631BBAEBF}" srcOrd="4" destOrd="0" parTransId="{B5D9809B-5874-4A32-924B-34F7B789266A}" sibTransId="{87977262-4DF6-407F-8A47-69803D24C158}"/>
    <dgm:cxn modelId="{C6CA9CEF-35B1-4F8A-822F-90BD40022B01}" type="presOf" srcId="{87977262-4DF6-407F-8A47-69803D24C158}" destId="{130AC8EA-15E9-4A2A-851E-92837557274E}" srcOrd="0" destOrd="0" presId="urn:microsoft.com/office/officeart/2005/8/layout/pList1"/>
    <dgm:cxn modelId="{98D20D5D-07EA-492E-9566-BC1B8C1934D0}" type="presParOf" srcId="{4A7FEF5E-269A-4081-B08B-843CD0DAD55B}" destId="{CDACFBDA-AE73-40BC-A500-5EB67D47F763}" srcOrd="0" destOrd="0" presId="urn:microsoft.com/office/officeart/2005/8/layout/pList1"/>
    <dgm:cxn modelId="{7B9E5B78-7B66-4B44-911A-F5838EC843EB}" type="presParOf" srcId="{CDACFBDA-AE73-40BC-A500-5EB67D47F763}" destId="{7AC4F1B8-E1D5-4F9F-98C3-BEF3905F18FE}" srcOrd="0" destOrd="0" presId="urn:microsoft.com/office/officeart/2005/8/layout/pList1"/>
    <dgm:cxn modelId="{A4C978A2-22F3-4E5A-A850-375C0B570FEE}" type="presParOf" srcId="{CDACFBDA-AE73-40BC-A500-5EB67D47F763}" destId="{B0DB76F2-E4B7-4D7F-821D-D22F73809EFB}" srcOrd="1" destOrd="0" presId="urn:microsoft.com/office/officeart/2005/8/layout/pList1"/>
    <dgm:cxn modelId="{C90888B4-40CA-4060-8A96-693910491498}" type="presParOf" srcId="{4A7FEF5E-269A-4081-B08B-843CD0DAD55B}" destId="{33D8A487-EE53-410D-B4B8-070A1FF079F7}" srcOrd="1" destOrd="0" presId="urn:microsoft.com/office/officeart/2005/8/layout/pList1"/>
    <dgm:cxn modelId="{7FCAAC19-29B1-4923-947E-384E85995F08}" type="presParOf" srcId="{4A7FEF5E-269A-4081-B08B-843CD0DAD55B}" destId="{9D2783F4-D4E2-4C55-A46D-35B152FDA066}" srcOrd="2" destOrd="0" presId="urn:microsoft.com/office/officeart/2005/8/layout/pList1"/>
    <dgm:cxn modelId="{B3C5FF9A-9FB4-42F3-ADC3-59A1BAE3BFA4}" type="presParOf" srcId="{9D2783F4-D4E2-4C55-A46D-35B152FDA066}" destId="{415703D3-8266-4970-9B14-13158137113D}" srcOrd="0" destOrd="0" presId="urn:microsoft.com/office/officeart/2005/8/layout/pList1"/>
    <dgm:cxn modelId="{5466B119-1509-4431-96AE-936F2709F489}" type="presParOf" srcId="{9D2783F4-D4E2-4C55-A46D-35B152FDA066}" destId="{8E843CA0-E3FF-46A4-B636-4B1720C9B203}" srcOrd="1" destOrd="0" presId="urn:microsoft.com/office/officeart/2005/8/layout/pList1"/>
    <dgm:cxn modelId="{FD9655E5-A959-47F2-B73F-79F009FF6465}" type="presParOf" srcId="{4A7FEF5E-269A-4081-B08B-843CD0DAD55B}" destId="{77AF39BF-3A4A-4C89-BE34-92C0BDBAD088}" srcOrd="3" destOrd="0" presId="urn:microsoft.com/office/officeart/2005/8/layout/pList1"/>
    <dgm:cxn modelId="{F1137E42-52EB-4D98-ACFA-ABD7A4D40A81}" type="presParOf" srcId="{4A7FEF5E-269A-4081-B08B-843CD0DAD55B}" destId="{6B143697-2F7B-49FF-97AC-263C2A75591B}" srcOrd="4" destOrd="0" presId="urn:microsoft.com/office/officeart/2005/8/layout/pList1"/>
    <dgm:cxn modelId="{AD699EC7-44BC-41C9-BD4A-EBC2A107315B}" type="presParOf" srcId="{6B143697-2F7B-49FF-97AC-263C2A75591B}" destId="{D29D146D-FEA9-4156-AFEB-96557B859E1B}" srcOrd="0" destOrd="0" presId="urn:microsoft.com/office/officeart/2005/8/layout/pList1"/>
    <dgm:cxn modelId="{E06D2C92-0A0D-4CDD-92EF-EB9977519369}" type="presParOf" srcId="{6B143697-2F7B-49FF-97AC-263C2A75591B}" destId="{9314899D-01D8-4BF5-B6EF-EEC339188590}" srcOrd="1" destOrd="0" presId="urn:microsoft.com/office/officeart/2005/8/layout/pList1"/>
    <dgm:cxn modelId="{06095F06-DE56-41CC-A6DD-C04C54E4C8FF}" type="presParOf" srcId="{4A7FEF5E-269A-4081-B08B-843CD0DAD55B}" destId="{AFA1AB4F-AE68-45AB-9E4C-21EED9841CD2}" srcOrd="5" destOrd="0" presId="urn:microsoft.com/office/officeart/2005/8/layout/pList1"/>
    <dgm:cxn modelId="{E79F1BB5-363F-4EA4-A64B-B0BD3AC51997}" type="presParOf" srcId="{4A7FEF5E-269A-4081-B08B-843CD0DAD55B}" destId="{13DEC520-722F-4C18-AD55-4CDC1584C30E}" srcOrd="6" destOrd="0" presId="urn:microsoft.com/office/officeart/2005/8/layout/pList1"/>
    <dgm:cxn modelId="{4D64783D-F95C-4BEC-8DEB-2804796DC9A9}" type="presParOf" srcId="{13DEC520-722F-4C18-AD55-4CDC1584C30E}" destId="{4C0BF3E7-738B-425A-9253-E4A2C3018225}" srcOrd="0" destOrd="0" presId="urn:microsoft.com/office/officeart/2005/8/layout/pList1"/>
    <dgm:cxn modelId="{17A1881A-0648-458E-A32A-3011399A0722}" type="presParOf" srcId="{13DEC520-722F-4C18-AD55-4CDC1584C30E}" destId="{A8E0E137-A236-46C7-9A3C-566585C4409E}" srcOrd="1" destOrd="0" presId="urn:microsoft.com/office/officeart/2005/8/layout/pList1"/>
    <dgm:cxn modelId="{DD21C675-9AC6-40C5-AEF1-E367EB5701D5}" type="presParOf" srcId="{4A7FEF5E-269A-4081-B08B-843CD0DAD55B}" destId="{1B619DC7-DFE2-479C-9D5B-5394B4DF6D93}" srcOrd="7" destOrd="0" presId="urn:microsoft.com/office/officeart/2005/8/layout/pList1"/>
    <dgm:cxn modelId="{A25D5CAE-38D6-4CC2-84BE-0ECF99535893}" type="presParOf" srcId="{4A7FEF5E-269A-4081-B08B-843CD0DAD55B}" destId="{A0B75F0B-F8F7-4DE7-8561-1F7FE190A3CE}" srcOrd="8" destOrd="0" presId="urn:microsoft.com/office/officeart/2005/8/layout/pList1"/>
    <dgm:cxn modelId="{79A85538-808F-4761-991F-F2CBE750F2B2}" type="presParOf" srcId="{A0B75F0B-F8F7-4DE7-8561-1F7FE190A3CE}" destId="{B29AB2D1-A076-41A1-9262-9C06131092A1}" srcOrd="0" destOrd="0" presId="urn:microsoft.com/office/officeart/2005/8/layout/pList1"/>
    <dgm:cxn modelId="{2A242AC7-BB54-4827-9B69-5BD319D43A60}" type="presParOf" srcId="{A0B75F0B-F8F7-4DE7-8561-1F7FE190A3CE}" destId="{846D6426-DF08-411C-BA90-46BFA30F23EB}" srcOrd="1" destOrd="0" presId="urn:microsoft.com/office/officeart/2005/8/layout/pList1"/>
    <dgm:cxn modelId="{3536825D-76D4-4ECF-ADDB-CD8E60BED7A3}" type="presParOf" srcId="{4A7FEF5E-269A-4081-B08B-843CD0DAD55B}" destId="{130AC8EA-15E9-4A2A-851E-92837557274E}" srcOrd="9" destOrd="0" presId="urn:microsoft.com/office/officeart/2005/8/layout/pList1"/>
    <dgm:cxn modelId="{0C5122B0-31F6-4F2F-8954-5618EE94B820}" type="presParOf" srcId="{4A7FEF5E-269A-4081-B08B-843CD0DAD55B}" destId="{F9EE3B58-28E3-47F0-9870-78796A56CC0B}" srcOrd="10" destOrd="0" presId="urn:microsoft.com/office/officeart/2005/8/layout/pList1"/>
    <dgm:cxn modelId="{407779E6-339B-42D0-91C3-5C62963C4FEF}" type="presParOf" srcId="{F9EE3B58-28E3-47F0-9870-78796A56CC0B}" destId="{37D97152-50F9-4F9A-B9C9-474CCE535798}" srcOrd="0" destOrd="0" presId="urn:microsoft.com/office/officeart/2005/8/layout/pList1"/>
    <dgm:cxn modelId="{63CB0630-142D-43B5-BE72-86F92E92D74A}" type="presParOf" srcId="{F9EE3B58-28E3-47F0-9870-78796A56CC0B}" destId="{4CD90B67-CA49-43A1-A65F-261846D75E70}"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C4F1B8-E1D5-4F9F-98C3-BEF3905F18FE}">
      <dsp:nvSpPr>
        <dsp:cNvPr id="0" name=""/>
        <dsp:cNvSpPr/>
      </dsp:nvSpPr>
      <dsp:spPr>
        <a:xfrm>
          <a:off x="160287" y="1204"/>
          <a:ext cx="2439756" cy="1680991"/>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DB76F2-E4B7-4D7F-821D-D22F73809EFB}">
      <dsp:nvSpPr>
        <dsp:cNvPr id="0" name=""/>
        <dsp:cNvSpPr/>
      </dsp:nvSpPr>
      <dsp:spPr>
        <a:xfrm>
          <a:off x="160287" y="1682196"/>
          <a:ext cx="2439756" cy="905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GB" sz="2100" kern="1200" dirty="0">
              <a:latin typeface="Arial" panose="020B0604020202020204" pitchFamily="34" charset="0"/>
              <a:cs typeface="Arial" panose="020B0604020202020204" pitchFamily="34" charset="0"/>
            </a:rPr>
            <a:t>Coping with change</a:t>
          </a:r>
        </a:p>
      </dsp:txBody>
      <dsp:txXfrm>
        <a:off x="160287" y="1682196"/>
        <a:ext cx="2439756" cy="905149"/>
      </dsp:txXfrm>
    </dsp:sp>
    <dsp:sp modelId="{415703D3-8266-4970-9B14-13158137113D}">
      <dsp:nvSpPr>
        <dsp:cNvPr id="0" name=""/>
        <dsp:cNvSpPr/>
      </dsp:nvSpPr>
      <dsp:spPr>
        <a:xfrm>
          <a:off x="3244156" y="308233"/>
          <a:ext cx="1639686" cy="1135896"/>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843CA0-E3FF-46A4-B636-4B1720C9B203}">
      <dsp:nvSpPr>
        <dsp:cNvPr id="0" name=""/>
        <dsp:cNvSpPr/>
      </dsp:nvSpPr>
      <dsp:spPr>
        <a:xfrm>
          <a:off x="2844121" y="1545922"/>
          <a:ext cx="2439756" cy="905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GB" sz="2100" kern="1200" dirty="0">
              <a:latin typeface="Arial" panose="020B0604020202020204" pitchFamily="34" charset="0"/>
              <a:cs typeface="Arial" panose="020B0604020202020204" pitchFamily="34" charset="0"/>
            </a:rPr>
            <a:t>Healthy bodies, healthy minds</a:t>
          </a:r>
        </a:p>
      </dsp:txBody>
      <dsp:txXfrm>
        <a:off x="2844121" y="1545922"/>
        <a:ext cx="2439756" cy="905149"/>
      </dsp:txXfrm>
    </dsp:sp>
    <dsp:sp modelId="{D29D146D-FEA9-4156-AFEB-96557B859E1B}">
      <dsp:nvSpPr>
        <dsp:cNvPr id="0" name=""/>
        <dsp:cNvSpPr/>
      </dsp:nvSpPr>
      <dsp:spPr>
        <a:xfrm>
          <a:off x="5527956" y="1204"/>
          <a:ext cx="2439756" cy="1680991"/>
        </a:xfrm>
        <a:prstGeom prst="round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14899D-01D8-4BF5-B6EF-EEC339188590}">
      <dsp:nvSpPr>
        <dsp:cNvPr id="0" name=""/>
        <dsp:cNvSpPr/>
      </dsp:nvSpPr>
      <dsp:spPr>
        <a:xfrm>
          <a:off x="5527956" y="1682196"/>
          <a:ext cx="2439756" cy="905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GB" sz="2100" kern="1200" dirty="0">
              <a:latin typeface="Arial" panose="020B0604020202020204" pitchFamily="34" charset="0"/>
              <a:cs typeface="Arial" panose="020B0604020202020204" pitchFamily="34" charset="0"/>
            </a:rPr>
            <a:t>Families </a:t>
          </a:r>
        </a:p>
      </dsp:txBody>
      <dsp:txXfrm>
        <a:off x="5527956" y="1682196"/>
        <a:ext cx="2439756" cy="905149"/>
      </dsp:txXfrm>
    </dsp:sp>
    <dsp:sp modelId="{4C0BF3E7-738B-425A-9253-E4A2C3018225}">
      <dsp:nvSpPr>
        <dsp:cNvPr id="0" name=""/>
        <dsp:cNvSpPr/>
      </dsp:nvSpPr>
      <dsp:spPr>
        <a:xfrm>
          <a:off x="160287" y="2831321"/>
          <a:ext cx="2439756" cy="1680991"/>
        </a:xfrm>
        <a:prstGeom prst="round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E0E137-A236-46C7-9A3C-566585C4409E}">
      <dsp:nvSpPr>
        <dsp:cNvPr id="0" name=""/>
        <dsp:cNvSpPr/>
      </dsp:nvSpPr>
      <dsp:spPr>
        <a:xfrm>
          <a:off x="160287" y="4512313"/>
          <a:ext cx="2439756" cy="905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GB" sz="2100" kern="1200" dirty="0">
              <a:latin typeface="Arial" panose="020B0604020202020204" pitchFamily="34" charset="0"/>
              <a:cs typeface="Arial" panose="020B0604020202020204" pitchFamily="34" charset="0"/>
            </a:rPr>
            <a:t>Caring and responsibility</a:t>
          </a:r>
        </a:p>
      </dsp:txBody>
      <dsp:txXfrm>
        <a:off x="160287" y="4512313"/>
        <a:ext cx="2439756" cy="905149"/>
      </dsp:txXfrm>
    </dsp:sp>
    <dsp:sp modelId="{B29AB2D1-A076-41A1-9262-9C06131092A1}">
      <dsp:nvSpPr>
        <dsp:cNvPr id="0" name=""/>
        <dsp:cNvSpPr/>
      </dsp:nvSpPr>
      <dsp:spPr>
        <a:xfrm>
          <a:off x="2844121" y="2831321"/>
          <a:ext cx="2439756" cy="1680991"/>
        </a:xfrm>
        <a:prstGeom prst="round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46D6426-DF08-411C-BA90-46BFA30F23EB}">
      <dsp:nvSpPr>
        <dsp:cNvPr id="0" name=""/>
        <dsp:cNvSpPr/>
      </dsp:nvSpPr>
      <dsp:spPr>
        <a:xfrm>
          <a:off x="2844121" y="4512313"/>
          <a:ext cx="2439756" cy="905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GB" sz="2100" kern="1200" dirty="0">
              <a:latin typeface="Arial" panose="020B0604020202020204" pitchFamily="34" charset="0"/>
              <a:cs typeface="Arial" panose="020B0604020202020204" pitchFamily="34" charset="0"/>
            </a:rPr>
            <a:t>Similarities and differences</a:t>
          </a:r>
        </a:p>
      </dsp:txBody>
      <dsp:txXfrm>
        <a:off x="2844121" y="4512313"/>
        <a:ext cx="2439756" cy="905149"/>
      </dsp:txXfrm>
    </dsp:sp>
    <dsp:sp modelId="{37D97152-50F9-4F9A-B9C9-474CCE535798}">
      <dsp:nvSpPr>
        <dsp:cNvPr id="0" name=""/>
        <dsp:cNvSpPr/>
      </dsp:nvSpPr>
      <dsp:spPr>
        <a:xfrm>
          <a:off x="5527956" y="2831321"/>
          <a:ext cx="2439756" cy="1680991"/>
        </a:xfrm>
        <a:prstGeom prst="round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D90B67-CA49-43A1-A65F-261846D75E70}">
      <dsp:nvSpPr>
        <dsp:cNvPr id="0" name=""/>
        <dsp:cNvSpPr/>
      </dsp:nvSpPr>
      <dsp:spPr>
        <a:xfrm>
          <a:off x="5527956" y="4512313"/>
          <a:ext cx="2439756" cy="905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0" numCol="1" spcCol="1270" anchor="t" anchorCtr="0">
          <a:noAutofit/>
        </a:bodyPr>
        <a:lstStyle/>
        <a:p>
          <a:pPr marL="0" lvl="0" indent="0" algn="ctr" defTabSz="933450">
            <a:lnSpc>
              <a:spcPct val="90000"/>
            </a:lnSpc>
            <a:spcBef>
              <a:spcPct val="0"/>
            </a:spcBef>
            <a:spcAft>
              <a:spcPct val="35000"/>
            </a:spcAft>
            <a:buNone/>
          </a:pPr>
          <a:r>
            <a:rPr lang="en-GB" sz="2100" kern="1200" dirty="0">
              <a:latin typeface="Arial" panose="020B0604020202020204" pitchFamily="34" charset="0"/>
              <a:cs typeface="Arial" panose="020B0604020202020204" pitchFamily="34" charset="0"/>
            </a:rPr>
            <a:t>Healthy and happy friendships</a:t>
          </a:r>
        </a:p>
      </dsp:txBody>
      <dsp:txXfrm>
        <a:off x="5527956" y="4512313"/>
        <a:ext cx="2439756" cy="905149"/>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9552D9-0C7D-4091-B33B-90BF8F6CA520}" type="datetimeFigureOut">
              <a:rPr lang="en-GB" smtClean="0"/>
              <a:t>10/06/2022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BC0368-E89A-4745-95D1-9B1E2A7938D9}" type="slidenum">
              <a:rPr lang="en-GB" smtClean="0"/>
              <a:t>‹#›</a:t>
            </a:fld>
            <a:endParaRPr lang="en-GB"/>
          </a:p>
        </p:txBody>
      </p:sp>
    </p:spTree>
    <p:extLst>
      <p:ext uri="{BB962C8B-B14F-4D97-AF65-F5344CB8AC3E}">
        <p14:creationId xmlns:p14="http://schemas.microsoft.com/office/powerpoint/2010/main" val="3003946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GB" sz="1800" b="0" baseline="0" dirty="0">
              <a:solidFill>
                <a:srgbClr val="0070C0"/>
              </a:solidFill>
              <a:highlight>
                <a:srgbClr val="00FF00"/>
              </a:highlight>
            </a:endParaRPr>
          </a:p>
        </p:txBody>
      </p:sp>
      <p:sp>
        <p:nvSpPr>
          <p:cNvPr id="4" name="Slide Number Placeholder 3"/>
          <p:cNvSpPr>
            <a:spLocks noGrp="1"/>
          </p:cNvSpPr>
          <p:nvPr>
            <p:ph type="sldNum" sz="quarter" idx="5"/>
          </p:nvPr>
        </p:nvSpPr>
        <p:spPr/>
        <p:txBody>
          <a:bodyPr/>
          <a:lstStyle/>
          <a:p>
            <a:fld id="{9EC62851-0209-4526-BEDA-5769ACC2273E}" type="slidenum">
              <a:rPr lang="en-GB" smtClean="0"/>
              <a:t>1</a:t>
            </a:fld>
            <a:endParaRPr lang="en-GB"/>
          </a:p>
        </p:txBody>
      </p:sp>
    </p:spTree>
    <p:extLst>
      <p:ext uri="{BB962C8B-B14F-4D97-AF65-F5344CB8AC3E}">
        <p14:creationId xmlns:p14="http://schemas.microsoft.com/office/powerpoint/2010/main" val="31265626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11BC0368-E89A-4745-95D1-9B1E2A7938D9}" type="slidenum">
              <a:rPr lang="en-GB" smtClean="0"/>
              <a:t>3</a:t>
            </a:fld>
            <a:endParaRPr lang="en-GB"/>
          </a:p>
        </p:txBody>
      </p:sp>
    </p:spTree>
    <p:extLst>
      <p:ext uri="{BB962C8B-B14F-4D97-AF65-F5344CB8AC3E}">
        <p14:creationId xmlns:p14="http://schemas.microsoft.com/office/powerpoint/2010/main" val="644793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1BC0368-E89A-4745-95D1-9B1E2A7938D9}" type="slidenum">
              <a:rPr lang="en-GB" smtClean="0"/>
              <a:t>4</a:t>
            </a:fld>
            <a:endParaRPr lang="en-GB"/>
          </a:p>
        </p:txBody>
      </p:sp>
    </p:spTree>
    <p:extLst>
      <p:ext uri="{BB962C8B-B14F-4D97-AF65-F5344CB8AC3E}">
        <p14:creationId xmlns:p14="http://schemas.microsoft.com/office/powerpoint/2010/main" val="1901950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1BC0368-E89A-4745-95D1-9B1E2A7938D9}" type="slidenum">
              <a:rPr lang="en-GB" smtClean="0"/>
              <a:t>9</a:t>
            </a:fld>
            <a:endParaRPr lang="en-GB"/>
          </a:p>
        </p:txBody>
      </p:sp>
    </p:spTree>
    <p:extLst>
      <p:ext uri="{BB962C8B-B14F-4D97-AF65-F5344CB8AC3E}">
        <p14:creationId xmlns:p14="http://schemas.microsoft.com/office/powerpoint/2010/main" val="223979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90C78-987E-4B4B-9635-93CE92A592B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285A356-EBBA-45D5-96AE-876B8DA993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062F050-EAD3-4702-839E-22D09BBAFF59}"/>
              </a:ext>
            </a:extLst>
          </p:cNvPr>
          <p:cNvSpPr>
            <a:spLocks noGrp="1"/>
          </p:cNvSpPr>
          <p:nvPr>
            <p:ph type="dt" sz="half" idx="10"/>
          </p:nvPr>
        </p:nvSpPr>
        <p:spPr/>
        <p:txBody>
          <a:bodyPr/>
          <a:lstStyle/>
          <a:p>
            <a:fld id="{90E0C29D-1BEA-417A-A0F1-714AB20922EA}" type="datetimeFigureOut">
              <a:rPr lang="en-GB" smtClean="0"/>
              <a:t>10/06/2022</a:t>
            </a:fld>
            <a:endParaRPr lang="en-GB"/>
          </a:p>
        </p:txBody>
      </p:sp>
      <p:sp>
        <p:nvSpPr>
          <p:cNvPr id="5" name="Footer Placeholder 4">
            <a:extLst>
              <a:ext uri="{FF2B5EF4-FFF2-40B4-BE49-F238E27FC236}">
                <a16:creationId xmlns:a16="http://schemas.microsoft.com/office/drawing/2014/main" id="{97FEA28A-17CD-4066-A213-99552854CB1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3C2CA9B-058A-4443-9975-236EC29B41F4}"/>
              </a:ext>
            </a:extLst>
          </p:cNvPr>
          <p:cNvSpPr>
            <a:spLocks noGrp="1"/>
          </p:cNvSpPr>
          <p:nvPr>
            <p:ph type="sldNum" sz="quarter" idx="12"/>
          </p:nvPr>
        </p:nvSpPr>
        <p:spPr/>
        <p:txBody>
          <a:bodyPr/>
          <a:lstStyle/>
          <a:p>
            <a:fld id="{16439A18-F548-4F5A-99B9-08FCE3D94988}" type="slidenum">
              <a:rPr lang="en-GB" smtClean="0"/>
              <a:t>‹#›</a:t>
            </a:fld>
            <a:endParaRPr lang="en-GB"/>
          </a:p>
        </p:txBody>
      </p:sp>
    </p:spTree>
    <p:extLst>
      <p:ext uri="{BB962C8B-B14F-4D97-AF65-F5344CB8AC3E}">
        <p14:creationId xmlns:p14="http://schemas.microsoft.com/office/powerpoint/2010/main" val="3891314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DE434-5B6A-4CBD-A5B3-89E95610688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B1148A8-F3F7-4519-B5D6-AC1C09FBF5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6A76704-6286-4FF5-B79A-A199C48613DD}"/>
              </a:ext>
            </a:extLst>
          </p:cNvPr>
          <p:cNvSpPr>
            <a:spLocks noGrp="1"/>
          </p:cNvSpPr>
          <p:nvPr>
            <p:ph type="dt" sz="half" idx="10"/>
          </p:nvPr>
        </p:nvSpPr>
        <p:spPr/>
        <p:txBody>
          <a:bodyPr/>
          <a:lstStyle/>
          <a:p>
            <a:fld id="{90E0C29D-1BEA-417A-A0F1-714AB20922EA}" type="datetimeFigureOut">
              <a:rPr lang="en-GB" smtClean="0"/>
              <a:t>10/06/2022</a:t>
            </a:fld>
            <a:endParaRPr lang="en-GB"/>
          </a:p>
        </p:txBody>
      </p:sp>
      <p:sp>
        <p:nvSpPr>
          <p:cNvPr id="5" name="Footer Placeholder 4">
            <a:extLst>
              <a:ext uri="{FF2B5EF4-FFF2-40B4-BE49-F238E27FC236}">
                <a16:creationId xmlns:a16="http://schemas.microsoft.com/office/drawing/2014/main" id="{C6319DDB-7CF9-4DF1-A9D8-A05F9FA82D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0CA19CA-169D-4CC9-A4C7-1D45B1092281}"/>
              </a:ext>
            </a:extLst>
          </p:cNvPr>
          <p:cNvSpPr>
            <a:spLocks noGrp="1"/>
          </p:cNvSpPr>
          <p:nvPr>
            <p:ph type="sldNum" sz="quarter" idx="12"/>
          </p:nvPr>
        </p:nvSpPr>
        <p:spPr/>
        <p:txBody>
          <a:bodyPr/>
          <a:lstStyle/>
          <a:p>
            <a:fld id="{16439A18-F548-4F5A-99B9-08FCE3D94988}" type="slidenum">
              <a:rPr lang="en-GB" smtClean="0"/>
              <a:t>‹#›</a:t>
            </a:fld>
            <a:endParaRPr lang="en-GB"/>
          </a:p>
        </p:txBody>
      </p:sp>
    </p:spTree>
    <p:extLst>
      <p:ext uri="{BB962C8B-B14F-4D97-AF65-F5344CB8AC3E}">
        <p14:creationId xmlns:p14="http://schemas.microsoft.com/office/powerpoint/2010/main" val="1856958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4D4178-BF9B-489D-8DFA-5630DE671F9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FEF6FF-A852-486E-BDA7-0291AF87EA2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B65527-D91D-48BF-AC06-3859C1DC7BA4}"/>
              </a:ext>
            </a:extLst>
          </p:cNvPr>
          <p:cNvSpPr>
            <a:spLocks noGrp="1"/>
          </p:cNvSpPr>
          <p:nvPr>
            <p:ph type="dt" sz="half" idx="10"/>
          </p:nvPr>
        </p:nvSpPr>
        <p:spPr/>
        <p:txBody>
          <a:bodyPr/>
          <a:lstStyle/>
          <a:p>
            <a:fld id="{90E0C29D-1BEA-417A-A0F1-714AB20922EA}" type="datetimeFigureOut">
              <a:rPr lang="en-GB" smtClean="0"/>
              <a:t>10/06/2022</a:t>
            </a:fld>
            <a:endParaRPr lang="en-GB"/>
          </a:p>
        </p:txBody>
      </p:sp>
      <p:sp>
        <p:nvSpPr>
          <p:cNvPr id="5" name="Footer Placeholder 4">
            <a:extLst>
              <a:ext uri="{FF2B5EF4-FFF2-40B4-BE49-F238E27FC236}">
                <a16:creationId xmlns:a16="http://schemas.microsoft.com/office/drawing/2014/main" id="{10D4B83A-C2A7-4B26-8BAE-E3517A714B0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7CAAA4-F760-4D52-9D13-88BCC49A6842}"/>
              </a:ext>
            </a:extLst>
          </p:cNvPr>
          <p:cNvSpPr>
            <a:spLocks noGrp="1"/>
          </p:cNvSpPr>
          <p:nvPr>
            <p:ph type="sldNum" sz="quarter" idx="12"/>
          </p:nvPr>
        </p:nvSpPr>
        <p:spPr/>
        <p:txBody>
          <a:bodyPr/>
          <a:lstStyle/>
          <a:p>
            <a:fld id="{16439A18-F548-4F5A-99B9-08FCE3D94988}" type="slidenum">
              <a:rPr lang="en-GB" smtClean="0"/>
              <a:t>‹#›</a:t>
            </a:fld>
            <a:endParaRPr lang="en-GB"/>
          </a:p>
        </p:txBody>
      </p:sp>
    </p:spTree>
    <p:extLst>
      <p:ext uri="{BB962C8B-B14F-4D97-AF65-F5344CB8AC3E}">
        <p14:creationId xmlns:p14="http://schemas.microsoft.com/office/powerpoint/2010/main" val="20571842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rgbClr val="93C320"/>
        </a:solidFill>
        <a:effectLst/>
      </p:bgPr>
    </p:bg>
    <p:spTree>
      <p:nvGrpSpPr>
        <p:cNvPr id="1" name=""/>
        <p:cNvGrpSpPr/>
        <p:nvPr/>
      </p:nvGrpSpPr>
      <p:grpSpPr>
        <a:xfrm>
          <a:off x="0" y="0"/>
          <a:ext cx="0" cy="0"/>
          <a:chOff x="0" y="0"/>
          <a:chExt cx="0" cy="0"/>
        </a:xfrm>
      </p:grpSpPr>
      <p:sp>
        <p:nvSpPr>
          <p:cNvPr id="4" name="Picture Placeholder 25">
            <a:extLst>
              <a:ext uri="{FF2B5EF4-FFF2-40B4-BE49-F238E27FC236}">
                <a16:creationId xmlns:a16="http://schemas.microsoft.com/office/drawing/2014/main" id="{7E5C2347-4666-5946-9594-EAE37C74A7CE}"/>
              </a:ext>
            </a:extLst>
          </p:cNvPr>
          <p:cNvSpPr>
            <a:spLocks noGrp="1"/>
          </p:cNvSpPr>
          <p:nvPr>
            <p:ph type="pic" sz="quarter" idx="4294967295"/>
          </p:nvPr>
        </p:nvSpPr>
        <p:spPr>
          <a:xfrm>
            <a:off x="5960099" y="-1498173"/>
            <a:ext cx="6809836" cy="6875442"/>
          </a:xfrm>
          <a:prstGeom prst="ellipse">
            <a:avLst/>
          </a:prstGeom>
          <a:solidFill>
            <a:schemeClr val="bg1">
              <a:lumMod val="65000"/>
            </a:schemeClr>
          </a:solidFill>
          <a:effectLst>
            <a:outerShdw dist="355600" dir="4080000" algn="tl" rotWithShape="0">
              <a:prstClr val="black">
                <a:alpha val="6000"/>
              </a:prstClr>
            </a:outerShdw>
          </a:effectLst>
        </p:spPr>
      </p:sp>
      <p:sp>
        <p:nvSpPr>
          <p:cNvPr id="5" name="Title Placeholder 1">
            <a:extLst>
              <a:ext uri="{FF2B5EF4-FFF2-40B4-BE49-F238E27FC236}">
                <a16:creationId xmlns:a16="http://schemas.microsoft.com/office/drawing/2014/main" id="{91AFFEFE-AC3C-164A-A261-A8A5351F292D}"/>
              </a:ext>
            </a:extLst>
          </p:cNvPr>
          <p:cNvSpPr>
            <a:spLocks noGrp="1"/>
          </p:cNvSpPr>
          <p:nvPr>
            <p:ph type="title" hasCustomPrompt="1"/>
          </p:nvPr>
        </p:nvSpPr>
        <p:spPr>
          <a:xfrm>
            <a:off x="616959" y="750493"/>
            <a:ext cx="5438857" cy="2378110"/>
          </a:xfrm>
          <a:prstGeom prst="rect">
            <a:avLst/>
          </a:prstGeom>
        </p:spPr>
        <p:txBody>
          <a:bodyPr vert="horz" lIns="91440" tIns="45720" rIns="91440" bIns="45720" rtlCol="0" anchor="ctr">
            <a:normAutofit/>
          </a:bodyPr>
          <a:lstStyle>
            <a:lvl1pPr>
              <a:defRPr sz="6000" b="1" i="0" baseline="0">
                <a:solidFill>
                  <a:schemeClr val="bg1"/>
                </a:solidFill>
                <a:latin typeface="Arial" panose="020B0604020202020204" pitchFamily="34" charset="0"/>
              </a:defRPr>
            </a:lvl1pPr>
          </a:lstStyle>
          <a:p>
            <a:r>
              <a:rPr lang="en-US"/>
              <a:t>Main title here</a:t>
            </a:r>
          </a:p>
        </p:txBody>
      </p:sp>
      <p:sp>
        <p:nvSpPr>
          <p:cNvPr id="7" name="Text Placeholder 6">
            <a:extLst>
              <a:ext uri="{FF2B5EF4-FFF2-40B4-BE49-F238E27FC236}">
                <a16:creationId xmlns:a16="http://schemas.microsoft.com/office/drawing/2014/main" id="{C948E4D7-CA8B-F34E-AD87-74E5A642FF3A}"/>
              </a:ext>
            </a:extLst>
          </p:cNvPr>
          <p:cNvSpPr>
            <a:spLocks noGrp="1"/>
          </p:cNvSpPr>
          <p:nvPr>
            <p:ph type="body" sz="quarter" idx="10" hasCustomPrompt="1"/>
          </p:nvPr>
        </p:nvSpPr>
        <p:spPr>
          <a:xfrm>
            <a:off x="616959" y="3394604"/>
            <a:ext cx="5438775" cy="2260600"/>
          </a:xfrm>
        </p:spPr>
        <p:txBody>
          <a:bodyPr/>
          <a:lstStyle>
            <a:lvl1pPr marL="0" indent="0">
              <a:buNone/>
              <a:defRPr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Sub title here</a:t>
            </a:r>
          </a:p>
        </p:txBody>
      </p:sp>
    </p:spTree>
    <p:extLst>
      <p:ext uri="{BB962C8B-B14F-4D97-AF65-F5344CB8AC3E}">
        <p14:creationId xmlns:p14="http://schemas.microsoft.com/office/powerpoint/2010/main" val="3598431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1D2A5A"/>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AC2B01F2-4660-6842-AADA-25706914EFB4}"/>
              </a:ext>
            </a:extLst>
          </p:cNvPr>
          <p:cNvSpPr txBox="1"/>
          <p:nvPr userDrawn="1"/>
        </p:nvSpPr>
        <p:spPr>
          <a:xfrm>
            <a:off x="616959" y="572549"/>
            <a:ext cx="5057795" cy="3139321"/>
          </a:xfrm>
          <a:prstGeom prst="rect">
            <a:avLst/>
          </a:prstGeom>
          <a:noFill/>
        </p:spPr>
        <p:txBody>
          <a:bodyPr wrap="square" rtlCol="0">
            <a:normAutofit/>
          </a:bodyPr>
          <a:lstStyle/>
          <a:p>
            <a:endParaRPr lang="en-US"/>
          </a:p>
        </p:txBody>
      </p:sp>
      <p:sp>
        <p:nvSpPr>
          <p:cNvPr id="4" name="Title Placeholder 1">
            <a:extLst>
              <a:ext uri="{FF2B5EF4-FFF2-40B4-BE49-F238E27FC236}">
                <a16:creationId xmlns:a16="http://schemas.microsoft.com/office/drawing/2014/main" id="{DE5B43DA-4C27-C24C-B28C-259AF2185C05}"/>
              </a:ext>
            </a:extLst>
          </p:cNvPr>
          <p:cNvSpPr>
            <a:spLocks noGrp="1"/>
          </p:cNvSpPr>
          <p:nvPr>
            <p:ph type="title" hasCustomPrompt="1"/>
          </p:nvPr>
        </p:nvSpPr>
        <p:spPr>
          <a:xfrm>
            <a:off x="616959" y="750493"/>
            <a:ext cx="5182708" cy="2378110"/>
          </a:xfrm>
          <a:prstGeom prst="rect">
            <a:avLst/>
          </a:prstGeom>
        </p:spPr>
        <p:txBody>
          <a:bodyPr vert="horz" lIns="91440" tIns="45720" rIns="91440" bIns="45720" rtlCol="0" anchor="ctr">
            <a:normAutofit/>
          </a:bodyPr>
          <a:lstStyle>
            <a:lvl1pPr>
              <a:defRPr sz="6000" b="1" i="0" baseline="0">
                <a:solidFill>
                  <a:schemeClr val="bg1"/>
                </a:solidFill>
                <a:latin typeface="Arial" panose="020B0604020202020204" pitchFamily="34" charset="0"/>
              </a:defRPr>
            </a:lvl1pPr>
          </a:lstStyle>
          <a:p>
            <a:r>
              <a:rPr lang="en-US"/>
              <a:t>Main title here</a:t>
            </a:r>
          </a:p>
        </p:txBody>
      </p:sp>
      <p:sp>
        <p:nvSpPr>
          <p:cNvPr id="5" name="Text Placeholder 6">
            <a:extLst>
              <a:ext uri="{FF2B5EF4-FFF2-40B4-BE49-F238E27FC236}">
                <a16:creationId xmlns:a16="http://schemas.microsoft.com/office/drawing/2014/main" id="{77F0D6D6-5918-F349-B8B3-FE16E45BCFF5}"/>
              </a:ext>
            </a:extLst>
          </p:cNvPr>
          <p:cNvSpPr>
            <a:spLocks noGrp="1"/>
          </p:cNvSpPr>
          <p:nvPr>
            <p:ph type="body" sz="quarter" idx="10" hasCustomPrompt="1"/>
          </p:nvPr>
        </p:nvSpPr>
        <p:spPr>
          <a:xfrm>
            <a:off x="616959" y="3394604"/>
            <a:ext cx="5218227" cy="2260600"/>
          </a:xfrm>
        </p:spPr>
        <p:txBody>
          <a:bodyPr/>
          <a:lstStyle>
            <a:lvl1pPr marL="0" indent="0">
              <a:buNone/>
              <a:defRPr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Sub title here</a:t>
            </a:r>
          </a:p>
        </p:txBody>
      </p:sp>
      <p:sp>
        <p:nvSpPr>
          <p:cNvPr id="6" name="Picture Placeholder 25">
            <a:extLst>
              <a:ext uri="{FF2B5EF4-FFF2-40B4-BE49-F238E27FC236}">
                <a16:creationId xmlns:a16="http://schemas.microsoft.com/office/drawing/2014/main" id="{E4A23AF9-77FC-9F4E-B60B-3A5A951BD743}"/>
              </a:ext>
            </a:extLst>
          </p:cNvPr>
          <p:cNvSpPr>
            <a:spLocks noGrp="1"/>
          </p:cNvSpPr>
          <p:nvPr>
            <p:ph type="pic" sz="quarter" idx="4294967295"/>
          </p:nvPr>
        </p:nvSpPr>
        <p:spPr>
          <a:xfrm>
            <a:off x="5960099" y="-1498173"/>
            <a:ext cx="6809836" cy="6875442"/>
          </a:xfrm>
          <a:prstGeom prst="ellipse">
            <a:avLst/>
          </a:prstGeom>
          <a:solidFill>
            <a:schemeClr val="bg1">
              <a:lumMod val="65000"/>
            </a:schemeClr>
          </a:solidFill>
          <a:effectLst>
            <a:outerShdw dist="355600" dir="4080000" algn="tl" rotWithShape="0">
              <a:prstClr val="black">
                <a:alpha val="6000"/>
              </a:prstClr>
            </a:outerShdw>
          </a:effectLst>
        </p:spPr>
      </p:sp>
    </p:spTree>
    <p:extLst>
      <p:ext uri="{BB962C8B-B14F-4D97-AF65-F5344CB8AC3E}">
        <p14:creationId xmlns:p14="http://schemas.microsoft.com/office/powerpoint/2010/main" val="8253494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97819B1-B41E-7D4A-961E-A0B84C5E46BA}"/>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B813149-95A4-7043-8E05-D88A6479980F}"/>
              </a:ext>
              <a:ext uri="{C183D7F6-B498-43B3-948B-1728B52AA6E4}">
                <adec:decorative xmlns:adec="http://schemas.microsoft.com/office/drawing/2017/decorative" val="1"/>
              </a:ext>
            </a:extLst>
          </p:cNvPr>
          <p:cNvSpPr/>
          <p:nvPr userDrawn="1"/>
        </p:nvSpPr>
        <p:spPr>
          <a:xfrm>
            <a:off x="6527383" y="-1382230"/>
            <a:ext cx="6181747" cy="6181747"/>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1" name="TextBox 10">
            <a:extLst>
              <a:ext uri="{FF2B5EF4-FFF2-40B4-BE49-F238E27FC236}">
                <a16:creationId xmlns:a16="http://schemas.microsoft.com/office/drawing/2014/main" id="{79E823E2-FC61-4743-B16C-3CAE0D43D05D}"/>
              </a:ext>
            </a:extLst>
          </p:cNvPr>
          <p:cNvSpPr txBox="1"/>
          <p:nvPr userDrawn="1"/>
        </p:nvSpPr>
        <p:spPr>
          <a:xfrm>
            <a:off x="5561317" y="479535"/>
            <a:ext cx="3096395" cy="3081708"/>
          </a:xfrm>
          <a:prstGeom prst="ellipse">
            <a:avLst/>
          </a:prstGeom>
          <a:solidFill>
            <a:srgbClr val="1E2A5A"/>
          </a:solidFill>
          <a:effectLst>
            <a:outerShdw dist="101600" dir="2700000" sx="101000" sy="101000" algn="tl" rotWithShape="0">
              <a:prstClr val="black">
                <a:alpha val="14000"/>
              </a:prstClr>
            </a:outerShdw>
          </a:effectLst>
        </p:spPr>
        <p:txBody>
          <a:bodyPr wrap="square" rtlCol="0" anchor="ctr" anchorCtr="0">
            <a:normAutofit/>
          </a:bodyPr>
          <a:lstStyle/>
          <a:p>
            <a:pPr algn="ctr"/>
            <a:endParaRPr lang="en-US" b="1">
              <a:solidFill>
                <a:schemeClr val="bg1"/>
              </a:solidFill>
            </a:endParaRPr>
          </a:p>
        </p:txBody>
      </p:sp>
      <p:sp>
        <p:nvSpPr>
          <p:cNvPr id="12" name="TextBox 11">
            <a:extLst>
              <a:ext uri="{FF2B5EF4-FFF2-40B4-BE49-F238E27FC236}">
                <a16:creationId xmlns:a16="http://schemas.microsoft.com/office/drawing/2014/main" id="{29C4F5E3-82E5-B648-9785-748B6600EE1B}"/>
              </a:ext>
            </a:extLst>
          </p:cNvPr>
          <p:cNvSpPr txBox="1"/>
          <p:nvPr userDrawn="1"/>
        </p:nvSpPr>
        <p:spPr>
          <a:xfrm>
            <a:off x="9100572" y="2475141"/>
            <a:ext cx="2443989" cy="2483018"/>
          </a:xfrm>
          <a:prstGeom prst="ellipse">
            <a:avLst/>
          </a:prstGeom>
          <a:solidFill>
            <a:srgbClr val="009290"/>
          </a:solidFill>
          <a:effectLst>
            <a:outerShdw dist="114300" dir="2700000" sx="101000" sy="101000" algn="tl" rotWithShape="0">
              <a:prstClr val="black">
                <a:alpha val="10000"/>
              </a:prstClr>
            </a:outerShdw>
          </a:effectLst>
        </p:spPr>
        <p:txBody>
          <a:bodyPr wrap="square" rtlCol="0" anchor="ctr" anchorCtr="0">
            <a:normAutofit/>
          </a:bodyPr>
          <a:lstStyle/>
          <a:p>
            <a:pPr algn="ctr"/>
            <a:endParaRPr lang="en-US" b="1">
              <a:solidFill>
                <a:schemeClr val="bg1"/>
              </a:solidFill>
            </a:endParaRPr>
          </a:p>
        </p:txBody>
      </p:sp>
      <p:sp>
        <p:nvSpPr>
          <p:cNvPr id="13" name="TextBox 12">
            <a:extLst>
              <a:ext uri="{FF2B5EF4-FFF2-40B4-BE49-F238E27FC236}">
                <a16:creationId xmlns:a16="http://schemas.microsoft.com/office/drawing/2014/main" id="{98AAF668-82BE-4641-A5EC-2F298E95D3FC}"/>
              </a:ext>
            </a:extLst>
          </p:cNvPr>
          <p:cNvSpPr txBox="1"/>
          <p:nvPr userDrawn="1"/>
        </p:nvSpPr>
        <p:spPr>
          <a:xfrm>
            <a:off x="6572182" y="3662959"/>
            <a:ext cx="2580965" cy="2568722"/>
          </a:xfrm>
          <a:prstGeom prst="ellipse">
            <a:avLst/>
          </a:prstGeom>
          <a:solidFill>
            <a:srgbClr val="9B1E5C"/>
          </a:solidFill>
          <a:effectLst>
            <a:outerShdw dist="215900" dir="2700000" sx="97000" sy="97000" algn="tl" rotWithShape="0">
              <a:prstClr val="black">
                <a:alpha val="24000"/>
              </a:prstClr>
            </a:outerShdw>
          </a:effectLst>
        </p:spPr>
        <p:txBody>
          <a:bodyPr wrap="square" rtlCol="0" anchor="ctr" anchorCtr="0">
            <a:normAutofit/>
          </a:bodyPr>
          <a:lstStyle/>
          <a:p>
            <a:pPr algn="ctr"/>
            <a:endParaRPr lang="en-US" b="1">
              <a:solidFill>
                <a:schemeClr val="bg1"/>
              </a:solidFill>
            </a:endParaRPr>
          </a:p>
        </p:txBody>
      </p:sp>
      <p:sp>
        <p:nvSpPr>
          <p:cNvPr id="14" name="Oval 13">
            <a:extLst>
              <a:ext uri="{FF2B5EF4-FFF2-40B4-BE49-F238E27FC236}">
                <a16:creationId xmlns:a16="http://schemas.microsoft.com/office/drawing/2014/main" id="{6BB6209F-11EE-7C4A-A3DE-CC77F153FD92}"/>
              </a:ext>
              <a:ext uri="{C183D7F6-B498-43B3-948B-1728B52AA6E4}">
                <adec:decorative xmlns:adec="http://schemas.microsoft.com/office/drawing/2017/decorative" val="1"/>
              </a:ext>
            </a:extLst>
          </p:cNvPr>
          <p:cNvSpPr/>
          <p:nvPr userDrawn="1"/>
        </p:nvSpPr>
        <p:spPr>
          <a:xfrm>
            <a:off x="10051349" y="5725332"/>
            <a:ext cx="4594279" cy="4594279"/>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5" name="Text Placeholder 6">
            <a:extLst>
              <a:ext uri="{FF2B5EF4-FFF2-40B4-BE49-F238E27FC236}">
                <a16:creationId xmlns:a16="http://schemas.microsoft.com/office/drawing/2014/main" id="{25BB4167-7948-C14B-9E3A-B6D02CB84DA7}"/>
              </a:ext>
            </a:extLst>
          </p:cNvPr>
          <p:cNvSpPr>
            <a:spLocks noGrp="1"/>
          </p:cNvSpPr>
          <p:nvPr>
            <p:ph type="body" sz="quarter" idx="14" hasCustomPrompt="1"/>
          </p:nvPr>
        </p:nvSpPr>
        <p:spPr>
          <a:xfrm>
            <a:off x="9100572" y="2475141"/>
            <a:ext cx="2443989" cy="2483018"/>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Sub title here</a:t>
            </a:r>
          </a:p>
        </p:txBody>
      </p:sp>
      <p:sp>
        <p:nvSpPr>
          <p:cNvPr id="16" name="Text Placeholder 6">
            <a:extLst>
              <a:ext uri="{FF2B5EF4-FFF2-40B4-BE49-F238E27FC236}">
                <a16:creationId xmlns:a16="http://schemas.microsoft.com/office/drawing/2014/main" id="{8F3C573A-A337-2148-86DF-9737B45C9B15}"/>
              </a:ext>
            </a:extLst>
          </p:cNvPr>
          <p:cNvSpPr>
            <a:spLocks noGrp="1"/>
          </p:cNvSpPr>
          <p:nvPr>
            <p:ph type="body" sz="quarter" idx="15" hasCustomPrompt="1"/>
          </p:nvPr>
        </p:nvSpPr>
        <p:spPr>
          <a:xfrm>
            <a:off x="6572182" y="3659723"/>
            <a:ext cx="2580965" cy="2571957"/>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Sub title here</a:t>
            </a:r>
          </a:p>
        </p:txBody>
      </p:sp>
      <p:sp>
        <p:nvSpPr>
          <p:cNvPr id="17" name="Text Placeholder 6">
            <a:extLst>
              <a:ext uri="{FF2B5EF4-FFF2-40B4-BE49-F238E27FC236}">
                <a16:creationId xmlns:a16="http://schemas.microsoft.com/office/drawing/2014/main" id="{BFF650BD-F57E-E34D-B81A-206F86F5F7EB}"/>
              </a:ext>
            </a:extLst>
          </p:cNvPr>
          <p:cNvSpPr>
            <a:spLocks noGrp="1"/>
          </p:cNvSpPr>
          <p:nvPr>
            <p:ph type="body" sz="quarter" idx="16" hasCustomPrompt="1"/>
          </p:nvPr>
        </p:nvSpPr>
        <p:spPr>
          <a:xfrm>
            <a:off x="5574013" y="479533"/>
            <a:ext cx="3083699" cy="3081709"/>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Sub title here</a:t>
            </a:r>
          </a:p>
        </p:txBody>
      </p:sp>
      <p:sp>
        <p:nvSpPr>
          <p:cNvPr id="18" name="Text Placeholder 2">
            <a:extLst>
              <a:ext uri="{FF2B5EF4-FFF2-40B4-BE49-F238E27FC236}">
                <a16:creationId xmlns:a16="http://schemas.microsoft.com/office/drawing/2014/main" id="{478EF3A3-1957-0243-AEF2-9F5C3EE7CA53}"/>
              </a:ext>
            </a:extLst>
          </p:cNvPr>
          <p:cNvSpPr>
            <a:spLocks noGrp="1"/>
          </p:cNvSpPr>
          <p:nvPr>
            <p:ph type="body" sz="quarter" idx="10" hasCustomPrompt="1"/>
          </p:nvPr>
        </p:nvSpPr>
        <p:spPr>
          <a:xfrm>
            <a:off x="593196" y="584729"/>
            <a:ext cx="4814417"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a:t>Main title goes here</a:t>
            </a:r>
          </a:p>
        </p:txBody>
      </p:sp>
      <p:sp>
        <p:nvSpPr>
          <p:cNvPr id="19" name="Text Placeholder 4">
            <a:extLst>
              <a:ext uri="{FF2B5EF4-FFF2-40B4-BE49-F238E27FC236}">
                <a16:creationId xmlns:a16="http://schemas.microsoft.com/office/drawing/2014/main" id="{69EFA5F3-6697-1B45-B220-17966282D61F}"/>
              </a:ext>
            </a:extLst>
          </p:cNvPr>
          <p:cNvSpPr>
            <a:spLocks noGrp="1"/>
          </p:cNvSpPr>
          <p:nvPr>
            <p:ph type="body" sz="quarter" idx="11" hasCustomPrompt="1"/>
          </p:nvPr>
        </p:nvSpPr>
        <p:spPr>
          <a:xfrm>
            <a:off x="593725" y="1925950"/>
            <a:ext cx="4813888" cy="3111717"/>
          </a:xfrm>
        </p:spPr>
        <p:txBody>
          <a:bodyPr>
            <a:normAutofit/>
          </a:bodyPr>
          <a:lstStyle>
            <a:lvl1pPr marL="0" indent="0">
              <a:buNone/>
              <a:defRPr sz="2000">
                <a:solidFill>
                  <a:srgbClr val="1D2A5A"/>
                </a:solidFill>
                <a:latin typeface="Arial" panose="020B0604020202020204" pitchFamily="34" charset="0"/>
                <a:cs typeface="Arial" panose="020B0604020202020204" pitchFamily="34" charset="0"/>
              </a:defRPr>
            </a:lvl1pPr>
            <a:lvl2pPr marL="457200" indent="0">
              <a:buNone/>
              <a:defRPr>
                <a:solidFill>
                  <a:srgbClr val="1D2A5A"/>
                </a:solidFill>
                <a:latin typeface="Arial" panose="020B0604020202020204" pitchFamily="34" charset="0"/>
                <a:cs typeface="Arial" panose="020B0604020202020204" pitchFamily="34" charset="0"/>
              </a:defRPr>
            </a:lvl2pPr>
          </a:lstStyle>
          <a:p>
            <a:pPr lvl="0"/>
            <a:r>
              <a:rPr lang="en-US"/>
              <a:t>Second level</a:t>
            </a:r>
          </a:p>
        </p:txBody>
      </p:sp>
    </p:spTree>
    <p:extLst>
      <p:ext uri="{BB962C8B-B14F-4D97-AF65-F5344CB8AC3E}">
        <p14:creationId xmlns:p14="http://schemas.microsoft.com/office/powerpoint/2010/main" val="33197091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2CBE7F09-DD08-5E42-A613-FAF0EAE2B82C}"/>
              </a:ext>
              <a:ext uri="{C183D7F6-B498-43B3-948B-1728B52AA6E4}">
                <adec:decorative xmlns:adec="http://schemas.microsoft.com/office/drawing/2017/decorative" val="1"/>
              </a:ext>
            </a:extLst>
          </p:cNvPr>
          <p:cNvSpPr/>
          <p:nvPr userDrawn="1"/>
        </p:nvSpPr>
        <p:spPr>
          <a:xfrm>
            <a:off x="6527383" y="-1382230"/>
            <a:ext cx="6181747" cy="6181747"/>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9" name="TextBox 8">
            <a:extLst>
              <a:ext uri="{FF2B5EF4-FFF2-40B4-BE49-F238E27FC236}">
                <a16:creationId xmlns:a16="http://schemas.microsoft.com/office/drawing/2014/main" id="{65D4238A-A6FF-BD44-BF75-178052AEBDC5}"/>
              </a:ext>
            </a:extLst>
          </p:cNvPr>
          <p:cNvSpPr txBox="1"/>
          <p:nvPr userDrawn="1"/>
        </p:nvSpPr>
        <p:spPr>
          <a:xfrm>
            <a:off x="1245165" y="2035030"/>
            <a:ext cx="3286882" cy="3339371"/>
          </a:xfrm>
          <a:prstGeom prst="ellipse">
            <a:avLst/>
          </a:prstGeom>
          <a:solidFill>
            <a:srgbClr val="9B1E5C"/>
          </a:solidFill>
          <a:effectLst>
            <a:outerShdw dist="114300" dir="2700000" sx="101000" sy="101000" algn="tl" rotWithShape="0">
              <a:prstClr val="black">
                <a:alpha val="10000"/>
              </a:prstClr>
            </a:outerShdw>
          </a:effectLst>
        </p:spPr>
        <p:txBody>
          <a:bodyPr wrap="square" rtlCol="0" anchor="ctr" anchorCtr="0">
            <a:normAutofit/>
          </a:bodyPr>
          <a:lstStyle/>
          <a:p>
            <a:pPr algn="ctr"/>
            <a:endParaRPr lang="en-US" b="1">
              <a:solidFill>
                <a:schemeClr val="bg1"/>
              </a:solidFill>
            </a:endParaRPr>
          </a:p>
        </p:txBody>
      </p:sp>
      <p:sp>
        <p:nvSpPr>
          <p:cNvPr id="10" name="TextBox 9">
            <a:extLst>
              <a:ext uri="{FF2B5EF4-FFF2-40B4-BE49-F238E27FC236}">
                <a16:creationId xmlns:a16="http://schemas.microsoft.com/office/drawing/2014/main" id="{13B1A1FE-E1B4-F144-9731-2A46DEF07764}"/>
              </a:ext>
            </a:extLst>
          </p:cNvPr>
          <p:cNvSpPr txBox="1"/>
          <p:nvPr userDrawn="1"/>
        </p:nvSpPr>
        <p:spPr>
          <a:xfrm>
            <a:off x="5391213" y="736028"/>
            <a:ext cx="2580965" cy="2568722"/>
          </a:xfrm>
          <a:prstGeom prst="ellipse">
            <a:avLst/>
          </a:prstGeom>
          <a:solidFill>
            <a:srgbClr val="9B1E5C"/>
          </a:solidFill>
          <a:effectLst>
            <a:outerShdw dist="215900" dir="2700000" sx="97000" sy="97000" algn="tl" rotWithShape="0">
              <a:prstClr val="black">
                <a:alpha val="24000"/>
              </a:prstClr>
            </a:outerShdw>
          </a:effectLst>
        </p:spPr>
        <p:txBody>
          <a:bodyPr wrap="square" rtlCol="0" anchor="ctr" anchorCtr="0">
            <a:normAutofit/>
          </a:bodyPr>
          <a:lstStyle/>
          <a:p>
            <a:pPr algn="ctr"/>
            <a:endParaRPr lang="en-US" b="1">
              <a:solidFill>
                <a:schemeClr val="bg1"/>
              </a:solidFill>
            </a:endParaRPr>
          </a:p>
        </p:txBody>
      </p:sp>
      <p:sp>
        <p:nvSpPr>
          <p:cNvPr id="11" name="TextBox 10">
            <a:extLst>
              <a:ext uri="{FF2B5EF4-FFF2-40B4-BE49-F238E27FC236}">
                <a16:creationId xmlns:a16="http://schemas.microsoft.com/office/drawing/2014/main" id="{F8DD5F75-649D-7C43-B1AB-FA2C5244873A}"/>
              </a:ext>
            </a:extLst>
          </p:cNvPr>
          <p:cNvSpPr txBox="1"/>
          <p:nvPr userDrawn="1"/>
        </p:nvSpPr>
        <p:spPr>
          <a:xfrm>
            <a:off x="4767687" y="3524660"/>
            <a:ext cx="3011089" cy="2996806"/>
          </a:xfrm>
          <a:prstGeom prst="ellipse">
            <a:avLst/>
          </a:prstGeom>
          <a:solidFill>
            <a:srgbClr val="9B1E5C"/>
          </a:solidFill>
          <a:effectLst>
            <a:outerShdw dist="215900" dir="2700000" sx="97000" sy="97000" algn="tl" rotWithShape="0">
              <a:prstClr val="black">
                <a:alpha val="24000"/>
              </a:prstClr>
            </a:outerShdw>
          </a:effectLst>
        </p:spPr>
        <p:txBody>
          <a:bodyPr wrap="square" rtlCol="0" anchor="ctr" anchorCtr="0">
            <a:normAutofit/>
          </a:bodyPr>
          <a:lstStyle/>
          <a:p>
            <a:pPr algn="ctr"/>
            <a:endParaRPr lang="en-US" b="1">
              <a:solidFill>
                <a:schemeClr val="bg1"/>
              </a:solidFill>
            </a:endParaRPr>
          </a:p>
        </p:txBody>
      </p:sp>
      <p:sp>
        <p:nvSpPr>
          <p:cNvPr id="12" name="TextBox 11">
            <a:extLst>
              <a:ext uri="{FF2B5EF4-FFF2-40B4-BE49-F238E27FC236}">
                <a16:creationId xmlns:a16="http://schemas.microsoft.com/office/drawing/2014/main" id="{B36B3EDA-9C03-1246-A402-90938CF5BAF1}"/>
              </a:ext>
            </a:extLst>
          </p:cNvPr>
          <p:cNvSpPr txBox="1"/>
          <p:nvPr userDrawn="1"/>
        </p:nvSpPr>
        <p:spPr>
          <a:xfrm>
            <a:off x="8637942" y="1795616"/>
            <a:ext cx="2405461" cy="2394051"/>
          </a:xfrm>
          <a:prstGeom prst="ellipse">
            <a:avLst/>
          </a:prstGeom>
          <a:solidFill>
            <a:srgbClr val="9B1E5C"/>
          </a:solidFill>
          <a:effectLst>
            <a:outerShdw dist="101600" dir="2700000" sx="101000" sy="101000" algn="tl" rotWithShape="0">
              <a:prstClr val="black">
                <a:alpha val="14000"/>
              </a:prstClr>
            </a:outerShdw>
          </a:effectLst>
        </p:spPr>
        <p:txBody>
          <a:bodyPr wrap="square" rtlCol="0" anchor="ctr" anchorCtr="0">
            <a:normAutofit/>
          </a:bodyPr>
          <a:lstStyle/>
          <a:p>
            <a:pPr algn="ctr"/>
            <a:endParaRPr lang="en-US" b="1">
              <a:solidFill>
                <a:schemeClr val="bg1"/>
              </a:solidFill>
            </a:endParaRPr>
          </a:p>
        </p:txBody>
      </p:sp>
      <p:sp>
        <p:nvSpPr>
          <p:cNvPr id="13" name="Rectangle 12">
            <a:extLst>
              <a:ext uri="{FF2B5EF4-FFF2-40B4-BE49-F238E27FC236}">
                <a16:creationId xmlns:a16="http://schemas.microsoft.com/office/drawing/2014/main" id="{9C26D848-1E2F-E34C-A524-1BC649EE891E}"/>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9695EFB-2E86-CB4D-B83E-8DA0BCB72E7C}"/>
              </a:ext>
              <a:ext uri="{C183D7F6-B498-43B3-948B-1728B52AA6E4}">
                <adec:decorative xmlns:adec="http://schemas.microsoft.com/office/drawing/2017/decorative" val="1"/>
              </a:ext>
            </a:extLst>
          </p:cNvPr>
          <p:cNvSpPr/>
          <p:nvPr userDrawn="1"/>
        </p:nvSpPr>
        <p:spPr>
          <a:xfrm>
            <a:off x="10051349" y="5725332"/>
            <a:ext cx="4594279" cy="4594279"/>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5" name="Text Placeholder 2">
            <a:extLst>
              <a:ext uri="{FF2B5EF4-FFF2-40B4-BE49-F238E27FC236}">
                <a16:creationId xmlns:a16="http://schemas.microsoft.com/office/drawing/2014/main" id="{4D58686B-F3EA-2A40-A762-65743704202F}"/>
              </a:ext>
            </a:extLst>
          </p:cNvPr>
          <p:cNvSpPr>
            <a:spLocks noGrp="1"/>
          </p:cNvSpPr>
          <p:nvPr>
            <p:ph type="body" sz="quarter" idx="10" hasCustomPrompt="1"/>
          </p:nvPr>
        </p:nvSpPr>
        <p:spPr>
          <a:xfrm>
            <a:off x="593196" y="584729"/>
            <a:ext cx="4798017"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a:t>Main title goes here</a:t>
            </a:r>
          </a:p>
        </p:txBody>
      </p:sp>
      <p:sp>
        <p:nvSpPr>
          <p:cNvPr id="17" name="Text Placeholder 6">
            <a:extLst>
              <a:ext uri="{FF2B5EF4-FFF2-40B4-BE49-F238E27FC236}">
                <a16:creationId xmlns:a16="http://schemas.microsoft.com/office/drawing/2014/main" id="{9DDACD1A-56A2-624A-A478-89BD61B62585}"/>
              </a:ext>
            </a:extLst>
          </p:cNvPr>
          <p:cNvSpPr>
            <a:spLocks noGrp="1"/>
          </p:cNvSpPr>
          <p:nvPr>
            <p:ph type="body" sz="quarter" idx="11" hasCustomPrompt="1"/>
          </p:nvPr>
        </p:nvSpPr>
        <p:spPr>
          <a:xfrm>
            <a:off x="1245166" y="2035030"/>
            <a:ext cx="3286882" cy="3339371"/>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Sub title here</a:t>
            </a:r>
          </a:p>
        </p:txBody>
      </p:sp>
      <p:sp>
        <p:nvSpPr>
          <p:cNvPr id="18" name="Text Placeholder 6">
            <a:extLst>
              <a:ext uri="{FF2B5EF4-FFF2-40B4-BE49-F238E27FC236}">
                <a16:creationId xmlns:a16="http://schemas.microsoft.com/office/drawing/2014/main" id="{B8A91CF1-1644-5B4E-8FD7-DFA4CF5E3F60}"/>
              </a:ext>
            </a:extLst>
          </p:cNvPr>
          <p:cNvSpPr>
            <a:spLocks noGrp="1"/>
          </p:cNvSpPr>
          <p:nvPr>
            <p:ph type="body" sz="quarter" idx="12" hasCustomPrompt="1"/>
          </p:nvPr>
        </p:nvSpPr>
        <p:spPr>
          <a:xfrm>
            <a:off x="4767686" y="3524660"/>
            <a:ext cx="3011090" cy="2996806"/>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Sub title here</a:t>
            </a:r>
          </a:p>
        </p:txBody>
      </p:sp>
      <p:sp>
        <p:nvSpPr>
          <p:cNvPr id="19" name="Text Placeholder 6">
            <a:extLst>
              <a:ext uri="{FF2B5EF4-FFF2-40B4-BE49-F238E27FC236}">
                <a16:creationId xmlns:a16="http://schemas.microsoft.com/office/drawing/2014/main" id="{D936796C-7C16-5647-A9A3-427B5AF2239F}"/>
              </a:ext>
            </a:extLst>
          </p:cNvPr>
          <p:cNvSpPr>
            <a:spLocks noGrp="1"/>
          </p:cNvSpPr>
          <p:nvPr>
            <p:ph type="body" sz="quarter" idx="13" hasCustomPrompt="1"/>
          </p:nvPr>
        </p:nvSpPr>
        <p:spPr>
          <a:xfrm>
            <a:off x="5391212" y="736028"/>
            <a:ext cx="2580966" cy="2568722"/>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Sub title here</a:t>
            </a:r>
          </a:p>
        </p:txBody>
      </p:sp>
      <p:sp>
        <p:nvSpPr>
          <p:cNvPr id="20" name="Text Placeholder 6">
            <a:extLst>
              <a:ext uri="{FF2B5EF4-FFF2-40B4-BE49-F238E27FC236}">
                <a16:creationId xmlns:a16="http://schemas.microsoft.com/office/drawing/2014/main" id="{F89C444A-1FC0-A343-96C7-9B5586BAAA1B}"/>
              </a:ext>
            </a:extLst>
          </p:cNvPr>
          <p:cNvSpPr>
            <a:spLocks noGrp="1"/>
          </p:cNvSpPr>
          <p:nvPr>
            <p:ph type="body" sz="quarter" idx="14" hasCustomPrompt="1"/>
          </p:nvPr>
        </p:nvSpPr>
        <p:spPr>
          <a:xfrm>
            <a:off x="8600512" y="1795616"/>
            <a:ext cx="2442891" cy="2394051"/>
          </a:xfrm>
        </p:spPr>
        <p:txBody>
          <a:bodyPr anchor="ctr">
            <a:normAutofit/>
          </a:bodyPr>
          <a:lstStyle>
            <a:lvl1pPr marL="0" indent="0" algn="ctr">
              <a:buNone/>
              <a:defRPr sz="2000" b="1" i="0" baseline="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a:t>Sub title here</a:t>
            </a:r>
          </a:p>
        </p:txBody>
      </p:sp>
    </p:spTree>
    <p:extLst>
      <p:ext uri="{BB962C8B-B14F-4D97-AF65-F5344CB8AC3E}">
        <p14:creationId xmlns:p14="http://schemas.microsoft.com/office/powerpoint/2010/main" val="10887735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mparison">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D2E5D55-1B91-D044-80D6-EE3FAA65C505}"/>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21FE4F5-9709-7B41-84FB-95794EE95134}"/>
              </a:ext>
              <a:ext uri="{C183D7F6-B498-43B3-948B-1728B52AA6E4}">
                <adec:decorative xmlns:adec="http://schemas.microsoft.com/office/drawing/2017/decorative" val="1"/>
              </a:ext>
            </a:extLst>
          </p:cNvPr>
          <p:cNvSpPr/>
          <p:nvPr userDrawn="1"/>
        </p:nvSpPr>
        <p:spPr>
          <a:xfrm>
            <a:off x="4185434" y="5646045"/>
            <a:ext cx="4594279" cy="4594279"/>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3" name="Text Placeholder 2">
            <a:extLst>
              <a:ext uri="{FF2B5EF4-FFF2-40B4-BE49-F238E27FC236}">
                <a16:creationId xmlns:a16="http://schemas.microsoft.com/office/drawing/2014/main" id="{7530E1FD-65CF-1440-AC9D-4AABA2614914}"/>
              </a:ext>
            </a:extLst>
          </p:cNvPr>
          <p:cNvSpPr>
            <a:spLocks noGrp="1"/>
          </p:cNvSpPr>
          <p:nvPr>
            <p:ph type="body" sz="quarter" idx="10" hasCustomPrompt="1"/>
          </p:nvPr>
        </p:nvSpPr>
        <p:spPr>
          <a:xfrm>
            <a:off x="593196" y="584729"/>
            <a:ext cx="10312400"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a:t>Main title goes here</a:t>
            </a:r>
          </a:p>
        </p:txBody>
      </p:sp>
      <p:sp>
        <p:nvSpPr>
          <p:cNvPr id="5" name="Text Placeholder 4">
            <a:extLst>
              <a:ext uri="{FF2B5EF4-FFF2-40B4-BE49-F238E27FC236}">
                <a16:creationId xmlns:a16="http://schemas.microsoft.com/office/drawing/2014/main" id="{36D2143F-5CE3-4642-8181-76EE5B1D0C67}"/>
              </a:ext>
            </a:extLst>
          </p:cNvPr>
          <p:cNvSpPr>
            <a:spLocks noGrp="1"/>
          </p:cNvSpPr>
          <p:nvPr>
            <p:ph type="body" sz="quarter" idx="11" hasCustomPrompt="1"/>
          </p:nvPr>
        </p:nvSpPr>
        <p:spPr>
          <a:xfrm>
            <a:off x="593725" y="1651000"/>
            <a:ext cx="10312400" cy="3581400"/>
          </a:xfrm>
        </p:spPr>
        <p:txBody>
          <a:bodyPr>
            <a:normAutofit/>
          </a:bodyPr>
          <a:lstStyle>
            <a:lvl1pPr marL="0" indent="0">
              <a:buNone/>
              <a:defRPr sz="2000">
                <a:solidFill>
                  <a:srgbClr val="1D2A5A"/>
                </a:solidFill>
                <a:latin typeface="Arial" panose="020B0604020202020204" pitchFamily="34" charset="0"/>
                <a:cs typeface="Arial" panose="020B0604020202020204" pitchFamily="34" charset="0"/>
              </a:defRPr>
            </a:lvl1pPr>
            <a:lvl2pPr marL="457200" indent="0">
              <a:buNone/>
              <a:defRPr>
                <a:solidFill>
                  <a:srgbClr val="1D2A5A"/>
                </a:solidFill>
                <a:latin typeface="Arial" panose="020B0604020202020204" pitchFamily="34" charset="0"/>
                <a:cs typeface="Arial" panose="020B0604020202020204" pitchFamily="34" charset="0"/>
              </a:defRPr>
            </a:lvl2pPr>
          </a:lstStyle>
          <a:p>
            <a:pPr lvl="0"/>
            <a:r>
              <a:rPr lang="en-US"/>
              <a:t>Second level</a:t>
            </a:r>
          </a:p>
        </p:txBody>
      </p:sp>
    </p:spTree>
    <p:extLst>
      <p:ext uri="{BB962C8B-B14F-4D97-AF65-F5344CB8AC3E}">
        <p14:creationId xmlns:p14="http://schemas.microsoft.com/office/powerpoint/2010/main" val="19616737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chemeClr val="bg1"/>
        </a:solid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020CC3D1-9F23-0E4D-919B-76CC32E31DC6}"/>
              </a:ext>
              <a:ext uri="{C183D7F6-B498-43B3-948B-1728B52AA6E4}">
                <adec:decorative xmlns:adec="http://schemas.microsoft.com/office/drawing/2017/decorative" val="1"/>
              </a:ext>
            </a:extLst>
          </p:cNvPr>
          <p:cNvSpPr/>
          <p:nvPr userDrawn="1"/>
        </p:nvSpPr>
        <p:spPr>
          <a:xfrm>
            <a:off x="4185434" y="5646045"/>
            <a:ext cx="4594279" cy="4594279"/>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8" name="Rectangle 7">
            <a:extLst>
              <a:ext uri="{FF2B5EF4-FFF2-40B4-BE49-F238E27FC236}">
                <a16:creationId xmlns:a16="http://schemas.microsoft.com/office/drawing/2014/main" id="{DC4E18C9-0BEF-4542-9929-FFFD3C6F78E5}"/>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
            <a:extLst>
              <a:ext uri="{FF2B5EF4-FFF2-40B4-BE49-F238E27FC236}">
                <a16:creationId xmlns:a16="http://schemas.microsoft.com/office/drawing/2014/main" id="{9A4B5CEB-B1E0-1D46-BFE0-D561A27DA0FE}"/>
              </a:ext>
            </a:extLst>
          </p:cNvPr>
          <p:cNvSpPr>
            <a:spLocks noGrp="1"/>
          </p:cNvSpPr>
          <p:nvPr>
            <p:ph type="body" sz="quarter" idx="10" hasCustomPrompt="1"/>
          </p:nvPr>
        </p:nvSpPr>
        <p:spPr>
          <a:xfrm>
            <a:off x="593196" y="584729"/>
            <a:ext cx="10312400"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a:t>Main title goes here</a:t>
            </a:r>
          </a:p>
        </p:txBody>
      </p:sp>
      <p:sp>
        <p:nvSpPr>
          <p:cNvPr id="11" name="Text Placeholder 4">
            <a:extLst>
              <a:ext uri="{FF2B5EF4-FFF2-40B4-BE49-F238E27FC236}">
                <a16:creationId xmlns:a16="http://schemas.microsoft.com/office/drawing/2014/main" id="{CEB57D79-4702-4648-911E-0FA0A82B78C5}"/>
              </a:ext>
            </a:extLst>
          </p:cNvPr>
          <p:cNvSpPr>
            <a:spLocks noGrp="1"/>
          </p:cNvSpPr>
          <p:nvPr>
            <p:ph type="body" sz="quarter" idx="11" hasCustomPrompt="1"/>
          </p:nvPr>
        </p:nvSpPr>
        <p:spPr>
          <a:xfrm>
            <a:off x="593725" y="1651000"/>
            <a:ext cx="10312400" cy="3581400"/>
          </a:xfrm>
        </p:spPr>
        <p:txBody>
          <a:bodyPr>
            <a:normAutofit/>
          </a:bodyPr>
          <a:lstStyle>
            <a:lvl1pPr marL="342900" indent="-342900">
              <a:buClr>
                <a:srgbClr val="93C320"/>
              </a:buClr>
              <a:buFont typeface="Wingdings" pitchFamily="2" charset="2"/>
              <a:buChar char="ü"/>
              <a:defRPr sz="2000">
                <a:solidFill>
                  <a:srgbClr val="1D2A5A"/>
                </a:solidFill>
                <a:latin typeface="Arial" panose="020B0604020202020204" pitchFamily="34" charset="0"/>
                <a:cs typeface="Arial" panose="020B0604020202020204" pitchFamily="34" charset="0"/>
              </a:defRPr>
            </a:lvl1pPr>
            <a:lvl2pPr marL="457200" indent="0">
              <a:buNone/>
              <a:defRPr>
                <a:solidFill>
                  <a:srgbClr val="1D2A5A"/>
                </a:solidFill>
                <a:latin typeface="Arial" panose="020B0604020202020204" pitchFamily="34" charset="0"/>
                <a:cs typeface="Arial" panose="020B0604020202020204" pitchFamily="34" charset="0"/>
              </a:defRPr>
            </a:lvl2pPr>
          </a:lstStyle>
          <a:p>
            <a:pPr lvl="0"/>
            <a:r>
              <a:rPr lang="en-US"/>
              <a:t>Second level</a:t>
            </a:r>
          </a:p>
        </p:txBody>
      </p:sp>
    </p:spTree>
    <p:extLst>
      <p:ext uri="{BB962C8B-B14F-4D97-AF65-F5344CB8AC3E}">
        <p14:creationId xmlns:p14="http://schemas.microsoft.com/office/powerpoint/2010/main" val="19659165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bg1"/>
        </a:solidFill>
        <a:effectLst/>
      </p:bgPr>
    </p:bg>
    <p:spTree>
      <p:nvGrpSpPr>
        <p:cNvPr id="1" name=""/>
        <p:cNvGrpSpPr/>
        <p:nvPr/>
      </p:nvGrpSpPr>
      <p:grpSpPr>
        <a:xfrm>
          <a:off x="0" y="0"/>
          <a:ext cx="0" cy="0"/>
          <a:chOff x="0" y="0"/>
          <a:chExt cx="0" cy="0"/>
        </a:xfrm>
      </p:grpSpPr>
      <p:sp>
        <p:nvSpPr>
          <p:cNvPr id="10" name="Media Placeholder 3">
            <a:extLst>
              <a:ext uri="{FF2B5EF4-FFF2-40B4-BE49-F238E27FC236}">
                <a16:creationId xmlns:a16="http://schemas.microsoft.com/office/drawing/2014/main" id="{09FDA4F8-ABB1-3041-89EB-B04EC797DAFF}"/>
              </a:ext>
            </a:extLst>
          </p:cNvPr>
          <p:cNvSpPr>
            <a:spLocks noGrp="1" noChangeAspect="1"/>
          </p:cNvSpPr>
          <p:nvPr>
            <p:ph type="media" sz="quarter" idx="10"/>
          </p:nvPr>
        </p:nvSpPr>
        <p:spPr>
          <a:xfrm>
            <a:off x="593196" y="1675526"/>
            <a:ext cx="7595541" cy="3458704"/>
          </a:xfrm>
          <a:prstGeom prst="rect">
            <a:avLst/>
          </a:prstGeom>
          <a:solidFill>
            <a:schemeClr val="bg1">
              <a:lumMod val="85000"/>
            </a:schemeClr>
          </a:solidFill>
        </p:spPr>
        <p:txBody>
          <a:bodyPr/>
          <a:lstStyle/>
          <a:p>
            <a:r>
              <a:rPr lang="en-US"/>
              <a:t>Click icon to add media</a:t>
            </a:r>
          </a:p>
        </p:txBody>
      </p:sp>
      <p:sp>
        <p:nvSpPr>
          <p:cNvPr id="11" name="Oval 10">
            <a:extLst>
              <a:ext uri="{FF2B5EF4-FFF2-40B4-BE49-F238E27FC236}">
                <a16:creationId xmlns:a16="http://schemas.microsoft.com/office/drawing/2014/main" id="{369FD3CF-D26D-DE48-B216-6F5CDBF3E456}"/>
              </a:ext>
              <a:ext uri="{C183D7F6-B498-43B3-948B-1728B52AA6E4}">
                <adec:decorative xmlns:adec="http://schemas.microsoft.com/office/drawing/2017/decorative" val="1"/>
              </a:ext>
            </a:extLst>
          </p:cNvPr>
          <p:cNvSpPr/>
          <p:nvPr userDrawn="1"/>
        </p:nvSpPr>
        <p:spPr>
          <a:xfrm>
            <a:off x="9154886" y="-2496469"/>
            <a:ext cx="4947941" cy="4989298"/>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12" name="Rectangle 11">
            <a:extLst>
              <a:ext uri="{FF2B5EF4-FFF2-40B4-BE49-F238E27FC236}">
                <a16:creationId xmlns:a16="http://schemas.microsoft.com/office/drawing/2014/main" id="{8577A35E-C17E-3347-95FB-0DBDC50F0E3F}"/>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a:extLst>
              <a:ext uri="{FF2B5EF4-FFF2-40B4-BE49-F238E27FC236}">
                <a16:creationId xmlns:a16="http://schemas.microsoft.com/office/drawing/2014/main" id="{4F3F9D71-FF75-6747-B98F-0768AEE6685E}"/>
              </a:ext>
            </a:extLst>
          </p:cNvPr>
          <p:cNvSpPr>
            <a:spLocks noGrp="1"/>
          </p:cNvSpPr>
          <p:nvPr>
            <p:ph type="body" sz="quarter" idx="11" hasCustomPrompt="1"/>
          </p:nvPr>
        </p:nvSpPr>
        <p:spPr>
          <a:xfrm>
            <a:off x="593196" y="584729"/>
            <a:ext cx="10312400"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a:t>Main title goes here</a:t>
            </a:r>
          </a:p>
        </p:txBody>
      </p:sp>
    </p:spTree>
    <p:extLst>
      <p:ext uri="{BB962C8B-B14F-4D97-AF65-F5344CB8AC3E}">
        <p14:creationId xmlns:p14="http://schemas.microsoft.com/office/powerpoint/2010/main" val="7294980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DABF20E-674B-4443-98FB-658A4A738FA8}"/>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77698E1-F1BE-2A46-9FDB-D6AFDF26EDF9}"/>
              </a:ext>
              <a:ext uri="{C183D7F6-B498-43B3-948B-1728B52AA6E4}">
                <adec:decorative xmlns:adec="http://schemas.microsoft.com/office/drawing/2017/decorative" val="1"/>
              </a:ext>
            </a:extLst>
          </p:cNvPr>
          <p:cNvSpPr/>
          <p:nvPr userDrawn="1"/>
        </p:nvSpPr>
        <p:spPr>
          <a:xfrm>
            <a:off x="8382669" y="-4683724"/>
            <a:ext cx="6181747" cy="6181747"/>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7" name="Text Placeholder 2">
            <a:extLst>
              <a:ext uri="{FF2B5EF4-FFF2-40B4-BE49-F238E27FC236}">
                <a16:creationId xmlns:a16="http://schemas.microsoft.com/office/drawing/2014/main" id="{5382746B-DD9A-7E45-8AA4-6881844B9A13}"/>
              </a:ext>
            </a:extLst>
          </p:cNvPr>
          <p:cNvSpPr>
            <a:spLocks noGrp="1"/>
          </p:cNvSpPr>
          <p:nvPr>
            <p:ph type="body" sz="quarter" idx="10" hasCustomPrompt="1"/>
          </p:nvPr>
        </p:nvSpPr>
        <p:spPr>
          <a:xfrm>
            <a:off x="593196" y="584729"/>
            <a:ext cx="10312400"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a:t>Main title goes here</a:t>
            </a:r>
          </a:p>
        </p:txBody>
      </p:sp>
    </p:spTree>
    <p:extLst>
      <p:ext uri="{BB962C8B-B14F-4D97-AF65-F5344CB8AC3E}">
        <p14:creationId xmlns:p14="http://schemas.microsoft.com/office/powerpoint/2010/main" val="42320258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A530C-4CEF-4536-9E3E-ED291C3A187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3913D7D-0EB7-4DBB-85C4-E07CC9D4254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67CB218-E24E-461C-B1D8-FF76D81A55A4}"/>
              </a:ext>
            </a:extLst>
          </p:cNvPr>
          <p:cNvSpPr>
            <a:spLocks noGrp="1"/>
          </p:cNvSpPr>
          <p:nvPr>
            <p:ph type="dt" sz="half" idx="10"/>
          </p:nvPr>
        </p:nvSpPr>
        <p:spPr/>
        <p:txBody>
          <a:bodyPr/>
          <a:lstStyle/>
          <a:p>
            <a:fld id="{90E0C29D-1BEA-417A-A0F1-714AB20922EA}" type="datetimeFigureOut">
              <a:rPr lang="en-GB" smtClean="0"/>
              <a:t>10/06/2022</a:t>
            </a:fld>
            <a:endParaRPr lang="en-GB"/>
          </a:p>
        </p:txBody>
      </p:sp>
      <p:sp>
        <p:nvSpPr>
          <p:cNvPr id="5" name="Footer Placeholder 4">
            <a:extLst>
              <a:ext uri="{FF2B5EF4-FFF2-40B4-BE49-F238E27FC236}">
                <a16:creationId xmlns:a16="http://schemas.microsoft.com/office/drawing/2014/main" id="{9E622640-C33A-46D8-8E9F-365CA04D0F2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BD7B615-7230-41AF-A8BD-864C61F71E05}"/>
              </a:ext>
            </a:extLst>
          </p:cNvPr>
          <p:cNvSpPr>
            <a:spLocks noGrp="1"/>
          </p:cNvSpPr>
          <p:nvPr>
            <p:ph type="sldNum" sz="quarter" idx="12"/>
          </p:nvPr>
        </p:nvSpPr>
        <p:spPr/>
        <p:txBody>
          <a:bodyPr/>
          <a:lstStyle/>
          <a:p>
            <a:fld id="{16439A18-F548-4F5A-99B9-08FCE3D94988}" type="slidenum">
              <a:rPr lang="en-GB" smtClean="0"/>
              <a:t>‹#›</a:t>
            </a:fld>
            <a:endParaRPr lang="en-GB"/>
          </a:p>
        </p:txBody>
      </p:sp>
    </p:spTree>
    <p:extLst>
      <p:ext uri="{BB962C8B-B14F-4D97-AF65-F5344CB8AC3E}">
        <p14:creationId xmlns:p14="http://schemas.microsoft.com/office/powerpoint/2010/main" val="6239016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Vertical Text">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874153E-43D4-E04A-B389-5661BA0FDF6C}"/>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Chart 10">
            <a:extLst>
              <a:ext uri="{FF2B5EF4-FFF2-40B4-BE49-F238E27FC236}">
                <a16:creationId xmlns:a16="http://schemas.microsoft.com/office/drawing/2014/main" id="{6F7265DC-CEEB-894E-B27E-1232069239D3}"/>
              </a:ext>
            </a:extLst>
          </p:cNvPr>
          <p:cNvGraphicFramePr/>
          <p:nvPr userDrawn="1"/>
        </p:nvGraphicFramePr>
        <p:xfrm>
          <a:off x="5336253" y="580169"/>
          <a:ext cx="7791919" cy="5194612"/>
        </p:xfrm>
        <a:graphic>
          <a:graphicData uri="http://schemas.openxmlformats.org/drawingml/2006/chart">
            <c:chart xmlns:c="http://schemas.openxmlformats.org/drawingml/2006/chart" xmlns:r="http://schemas.openxmlformats.org/officeDocument/2006/relationships" r:id="rId2"/>
          </a:graphicData>
        </a:graphic>
      </p:graphicFrame>
      <p:sp>
        <p:nvSpPr>
          <p:cNvPr id="12" name="Oval 11">
            <a:extLst>
              <a:ext uri="{FF2B5EF4-FFF2-40B4-BE49-F238E27FC236}">
                <a16:creationId xmlns:a16="http://schemas.microsoft.com/office/drawing/2014/main" id="{05AC240B-4B06-9042-B665-A857F4156A1D}"/>
              </a:ext>
              <a:ext uri="{C183D7F6-B498-43B3-948B-1728B52AA6E4}">
                <adec:decorative xmlns:adec="http://schemas.microsoft.com/office/drawing/2017/decorative" val="1"/>
              </a:ext>
            </a:extLst>
          </p:cNvPr>
          <p:cNvSpPr/>
          <p:nvPr userDrawn="1"/>
        </p:nvSpPr>
        <p:spPr>
          <a:xfrm>
            <a:off x="4094353" y="5646045"/>
            <a:ext cx="4594279" cy="4594279"/>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7" name="Text Placeholder 2">
            <a:extLst>
              <a:ext uri="{FF2B5EF4-FFF2-40B4-BE49-F238E27FC236}">
                <a16:creationId xmlns:a16="http://schemas.microsoft.com/office/drawing/2014/main" id="{AD3C8431-A7CA-0942-ABEC-4890CFA7473A}"/>
              </a:ext>
            </a:extLst>
          </p:cNvPr>
          <p:cNvSpPr>
            <a:spLocks noGrp="1"/>
          </p:cNvSpPr>
          <p:nvPr>
            <p:ph type="body" sz="quarter" idx="10" hasCustomPrompt="1"/>
          </p:nvPr>
        </p:nvSpPr>
        <p:spPr>
          <a:xfrm>
            <a:off x="593196" y="584729"/>
            <a:ext cx="6078537"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a:t>Main title goes here</a:t>
            </a:r>
          </a:p>
        </p:txBody>
      </p:sp>
      <p:sp>
        <p:nvSpPr>
          <p:cNvPr id="13" name="Text Placeholder 4">
            <a:extLst>
              <a:ext uri="{FF2B5EF4-FFF2-40B4-BE49-F238E27FC236}">
                <a16:creationId xmlns:a16="http://schemas.microsoft.com/office/drawing/2014/main" id="{EF8B8E52-7E4E-634C-9D4E-808E1D797E09}"/>
              </a:ext>
            </a:extLst>
          </p:cNvPr>
          <p:cNvSpPr>
            <a:spLocks noGrp="1"/>
          </p:cNvSpPr>
          <p:nvPr>
            <p:ph type="body" sz="quarter" idx="11" hasCustomPrompt="1"/>
          </p:nvPr>
        </p:nvSpPr>
        <p:spPr>
          <a:xfrm>
            <a:off x="593725" y="1651000"/>
            <a:ext cx="6078008" cy="3581400"/>
          </a:xfrm>
        </p:spPr>
        <p:txBody>
          <a:bodyPr>
            <a:normAutofit/>
          </a:bodyPr>
          <a:lstStyle>
            <a:lvl1pPr marL="0" indent="0">
              <a:buNone/>
              <a:defRPr sz="2000">
                <a:solidFill>
                  <a:srgbClr val="1D2A5A"/>
                </a:solidFill>
                <a:latin typeface="Arial" panose="020B0604020202020204" pitchFamily="34" charset="0"/>
                <a:cs typeface="Arial" panose="020B0604020202020204" pitchFamily="34" charset="0"/>
              </a:defRPr>
            </a:lvl1pPr>
            <a:lvl2pPr marL="457200" indent="0">
              <a:buNone/>
              <a:defRPr>
                <a:solidFill>
                  <a:srgbClr val="1D2A5A"/>
                </a:solidFill>
                <a:latin typeface="Arial" panose="020B0604020202020204" pitchFamily="34" charset="0"/>
                <a:cs typeface="Arial" panose="020B0604020202020204" pitchFamily="34" charset="0"/>
              </a:defRPr>
            </a:lvl2pPr>
          </a:lstStyle>
          <a:p>
            <a:pPr lvl="0"/>
            <a:r>
              <a:rPr lang="en-US"/>
              <a:t>Second level</a:t>
            </a:r>
          </a:p>
        </p:txBody>
      </p:sp>
    </p:spTree>
    <p:extLst>
      <p:ext uri="{BB962C8B-B14F-4D97-AF65-F5344CB8AC3E}">
        <p14:creationId xmlns:p14="http://schemas.microsoft.com/office/powerpoint/2010/main" val="20854039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Vertical Title and Text">
    <p:bg>
      <p:bgPr>
        <a:solidFill>
          <a:schemeClr val="bg1"/>
        </a:solidFill>
        <a:effectLst/>
      </p:bgPr>
    </p:bg>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9F8F5078-F39A-524C-A02D-CD2E2B4C669A}"/>
              </a:ext>
            </a:extLst>
          </p:cNvPr>
          <p:cNvGraphicFramePr/>
          <p:nvPr userDrawn="1"/>
        </p:nvGraphicFramePr>
        <p:xfrm>
          <a:off x="2443069" y="1357390"/>
          <a:ext cx="7353623" cy="4902416"/>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angle 8">
            <a:extLst>
              <a:ext uri="{FF2B5EF4-FFF2-40B4-BE49-F238E27FC236}">
                <a16:creationId xmlns:a16="http://schemas.microsoft.com/office/drawing/2014/main" id="{32105E56-9D3C-4546-8FA0-C7E8F5698F95}"/>
              </a:ext>
            </a:extLst>
          </p:cNvPr>
          <p:cNvSpPr/>
          <p:nvPr userDrawn="1"/>
        </p:nvSpPr>
        <p:spPr>
          <a:xfrm>
            <a:off x="0" y="0"/>
            <a:ext cx="12192000" cy="118437"/>
          </a:xfrm>
          <a:prstGeom prst="rect">
            <a:avLst/>
          </a:prstGeom>
          <a:solidFill>
            <a:srgbClr val="98BF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A47B1B8-9F87-0246-9CF0-AA0B16DCA1E5}"/>
              </a:ext>
              <a:ext uri="{C183D7F6-B498-43B3-948B-1728B52AA6E4}">
                <adec:decorative xmlns:adec="http://schemas.microsoft.com/office/drawing/2017/decorative" val="1"/>
              </a:ext>
            </a:extLst>
          </p:cNvPr>
          <p:cNvSpPr/>
          <p:nvPr userDrawn="1"/>
        </p:nvSpPr>
        <p:spPr>
          <a:xfrm>
            <a:off x="8919152" y="-3885928"/>
            <a:ext cx="6181747" cy="6181747"/>
          </a:xfrm>
          <a:prstGeom prst="ellipse">
            <a:avLst/>
          </a:prstGeom>
          <a:solidFill>
            <a:srgbClr val="97BF0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6" name="Text Placeholder 2">
            <a:extLst>
              <a:ext uri="{FF2B5EF4-FFF2-40B4-BE49-F238E27FC236}">
                <a16:creationId xmlns:a16="http://schemas.microsoft.com/office/drawing/2014/main" id="{E308285D-5B1F-1740-85E0-449B6833EA69}"/>
              </a:ext>
            </a:extLst>
          </p:cNvPr>
          <p:cNvSpPr>
            <a:spLocks noGrp="1"/>
          </p:cNvSpPr>
          <p:nvPr>
            <p:ph type="body" sz="quarter" idx="10" hasCustomPrompt="1"/>
          </p:nvPr>
        </p:nvSpPr>
        <p:spPr>
          <a:xfrm>
            <a:off x="593196" y="584729"/>
            <a:ext cx="8449204" cy="998537"/>
          </a:xfrm>
        </p:spPr>
        <p:txBody>
          <a:bodyPr>
            <a:normAutofit/>
          </a:bodyPr>
          <a:lstStyle>
            <a:lvl1pPr marL="0" indent="0">
              <a:buNone/>
              <a:defRPr sz="4000" b="1" i="0">
                <a:solidFill>
                  <a:srgbClr val="1D2A5A"/>
                </a:solidFill>
                <a:latin typeface="Arial" panose="020B0604020202020204" pitchFamily="34" charset="0"/>
                <a:cs typeface="Arial" panose="020B0604020202020204" pitchFamily="34" charset="0"/>
              </a:defRPr>
            </a:lvl1pPr>
          </a:lstStyle>
          <a:p>
            <a:pPr lvl="0"/>
            <a:r>
              <a:rPr lang="en-US"/>
              <a:t>Main title goes here</a:t>
            </a:r>
          </a:p>
        </p:txBody>
      </p:sp>
    </p:spTree>
    <p:extLst>
      <p:ext uri="{BB962C8B-B14F-4D97-AF65-F5344CB8AC3E}">
        <p14:creationId xmlns:p14="http://schemas.microsoft.com/office/powerpoint/2010/main" val="1784898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56A6E-51CE-4312-B27A-7AEBC94B17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3B3D1E1-2E93-4C46-ABE8-239D1B0984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0CF278-616A-4483-83AA-E62593818972}"/>
              </a:ext>
            </a:extLst>
          </p:cNvPr>
          <p:cNvSpPr>
            <a:spLocks noGrp="1"/>
          </p:cNvSpPr>
          <p:nvPr>
            <p:ph type="dt" sz="half" idx="10"/>
          </p:nvPr>
        </p:nvSpPr>
        <p:spPr/>
        <p:txBody>
          <a:bodyPr/>
          <a:lstStyle/>
          <a:p>
            <a:fld id="{90E0C29D-1BEA-417A-A0F1-714AB20922EA}" type="datetimeFigureOut">
              <a:rPr lang="en-GB" smtClean="0"/>
              <a:t>10/06/2022</a:t>
            </a:fld>
            <a:endParaRPr lang="en-GB"/>
          </a:p>
        </p:txBody>
      </p:sp>
      <p:sp>
        <p:nvSpPr>
          <p:cNvPr id="5" name="Footer Placeholder 4">
            <a:extLst>
              <a:ext uri="{FF2B5EF4-FFF2-40B4-BE49-F238E27FC236}">
                <a16:creationId xmlns:a16="http://schemas.microsoft.com/office/drawing/2014/main" id="{103F9917-5EBD-4865-B50C-9B80035908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3FF1CD0-8431-49BC-B758-98E626C3CDE1}"/>
              </a:ext>
            </a:extLst>
          </p:cNvPr>
          <p:cNvSpPr>
            <a:spLocks noGrp="1"/>
          </p:cNvSpPr>
          <p:nvPr>
            <p:ph type="sldNum" sz="quarter" idx="12"/>
          </p:nvPr>
        </p:nvSpPr>
        <p:spPr/>
        <p:txBody>
          <a:bodyPr/>
          <a:lstStyle/>
          <a:p>
            <a:fld id="{16439A18-F548-4F5A-99B9-08FCE3D94988}" type="slidenum">
              <a:rPr lang="en-GB" smtClean="0"/>
              <a:t>‹#›</a:t>
            </a:fld>
            <a:endParaRPr lang="en-GB"/>
          </a:p>
        </p:txBody>
      </p:sp>
    </p:spTree>
    <p:extLst>
      <p:ext uri="{BB962C8B-B14F-4D97-AF65-F5344CB8AC3E}">
        <p14:creationId xmlns:p14="http://schemas.microsoft.com/office/powerpoint/2010/main" val="4020295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4FF1A-5C81-45DA-881D-B6AEF9CDE39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F9083AC-4599-48BF-93A3-7997533A23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22FBB3B-9BEA-4D34-B7EA-9CF37FE5B7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DBB056A-E145-45DA-A1BD-7D09936F7615}"/>
              </a:ext>
            </a:extLst>
          </p:cNvPr>
          <p:cNvSpPr>
            <a:spLocks noGrp="1"/>
          </p:cNvSpPr>
          <p:nvPr>
            <p:ph type="dt" sz="half" idx="10"/>
          </p:nvPr>
        </p:nvSpPr>
        <p:spPr/>
        <p:txBody>
          <a:bodyPr/>
          <a:lstStyle/>
          <a:p>
            <a:fld id="{90E0C29D-1BEA-417A-A0F1-714AB20922EA}" type="datetimeFigureOut">
              <a:rPr lang="en-GB" smtClean="0"/>
              <a:t>10/06/2022</a:t>
            </a:fld>
            <a:endParaRPr lang="en-GB"/>
          </a:p>
        </p:txBody>
      </p:sp>
      <p:sp>
        <p:nvSpPr>
          <p:cNvPr id="6" name="Footer Placeholder 5">
            <a:extLst>
              <a:ext uri="{FF2B5EF4-FFF2-40B4-BE49-F238E27FC236}">
                <a16:creationId xmlns:a16="http://schemas.microsoft.com/office/drawing/2014/main" id="{9C320330-A30B-47DA-A532-3D030BA1FB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844792D-24B3-4150-A756-D4CE73C7D0F7}"/>
              </a:ext>
            </a:extLst>
          </p:cNvPr>
          <p:cNvSpPr>
            <a:spLocks noGrp="1"/>
          </p:cNvSpPr>
          <p:nvPr>
            <p:ph type="sldNum" sz="quarter" idx="12"/>
          </p:nvPr>
        </p:nvSpPr>
        <p:spPr/>
        <p:txBody>
          <a:bodyPr/>
          <a:lstStyle/>
          <a:p>
            <a:fld id="{16439A18-F548-4F5A-99B9-08FCE3D94988}" type="slidenum">
              <a:rPr lang="en-GB" smtClean="0"/>
              <a:t>‹#›</a:t>
            </a:fld>
            <a:endParaRPr lang="en-GB"/>
          </a:p>
        </p:txBody>
      </p:sp>
    </p:spTree>
    <p:extLst>
      <p:ext uri="{BB962C8B-B14F-4D97-AF65-F5344CB8AC3E}">
        <p14:creationId xmlns:p14="http://schemas.microsoft.com/office/powerpoint/2010/main" val="40285658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C94EC-B5BD-4B81-8438-BF43B84AEA8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F9BD801-1787-4F8E-951D-924A4E030D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CC9433-F277-4165-AFC1-145A91457DF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CFFDE6A-ED44-4070-AC06-C5F13915B3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3DAEA5-CA6A-4DCA-BBF1-07EB0FED020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84840E5-A4DF-4DA3-8712-A9EB0E7AEBE3}"/>
              </a:ext>
            </a:extLst>
          </p:cNvPr>
          <p:cNvSpPr>
            <a:spLocks noGrp="1"/>
          </p:cNvSpPr>
          <p:nvPr>
            <p:ph type="dt" sz="half" idx="10"/>
          </p:nvPr>
        </p:nvSpPr>
        <p:spPr/>
        <p:txBody>
          <a:bodyPr/>
          <a:lstStyle/>
          <a:p>
            <a:fld id="{90E0C29D-1BEA-417A-A0F1-714AB20922EA}" type="datetimeFigureOut">
              <a:rPr lang="en-GB" smtClean="0"/>
              <a:t>10/06/2022</a:t>
            </a:fld>
            <a:endParaRPr lang="en-GB"/>
          </a:p>
        </p:txBody>
      </p:sp>
      <p:sp>
        <p:nvSpPr>
          <p:cNvPr id="8" name="Footer Placeholder 7">
            <a:extLst>
              <a:ext uri="{FF2B5EF4-FFF2-40B4-BE49-F238E27FC236}">
                <a16:creationId xmlns:a16="http://schemas.microsoft.com/office/drawing/2014/main" id="{E3EA39B9-4E41-4881-8E05-71CD74C4D97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D7B010E-ACE1-4AA4-9B9F-7C35A326B457}"/>
              </a:ext>
            </a:extLst>
          </p:cNvPr>
          <p:cNvSpPr>
            <a:spLocks noGrp="1"/>
          </p:cNvSpPr>
          <p:nvPr>
            <p:ph type="sldNum" sz="quarter" idx="12"/>
          </p:nvPr>
        </p:nvSpPr>
        <p:spPr/>
        <p:txBody>
          <a:bodyPr/>
          <a:lstStyle/>
          <a:p>
            <a:fld id="{16439A18-F548-4F5A-99B9-08FCE3D94988}" type="slidenum">
              <a:rPr lang="en-GB" smtClean="0"/>
              <a:t>‹#›</a:t>
            </a:fld>
            <a:endParaRPr lang="en-GB"/>
          </a:p>
        </p:txBody>
      </p:sp>
    </p:spTree>
    <p:extLst>
      <p:ext uri="{BB962C8B-B14F-4D97-AF65-F5344CB8AC3E}">
        <p14:creationId xmlns:p14="http://schemas.microsoft.com/office/powerpoint/2010/main" val="318966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27833-5571-4580-9962-9F7CF43683D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1A45B9D-ACF1-4841-80A4-2EB970377AC9}"/>
              </a:ext>
            </a:extLst>
          </p:cNvPr>
          <p:cNvSpPr>
            <a:spLocks noGrp="1"/>
          </p:cNvSpPr>
          <p:nvPr>
            <p:ph type="dt" sz="half" idx="10"/>
          </p:nvPr>
        </p:nvSpPr>
        <p:spPr/>
        <p:txBody>
          <a:bodyPr/>
          <a:lstStyle/>
          <a:p>
            <a:fld id="{90E0C29D-1BEA-417A-A0F1-714AB20922EA}" type="datetimeFigureOut">
              <a:rPr lang="en-GB" smtClean="0"/>
              <a:t>10/06/2022</a:t>
            </a:fld>
            <a:endParaRPr lang="en-GB"/>
          </a:p>
        </p:txBody>
      </p:sp>
      <p:sp>
        <p:nvSpPr>
          <p:cNvPr id="4" name="Footer Placeholder 3">
            <a:extLst>
              <a:ext uri="{FF2B5EF4-FFF2-40B4-BE49-F238E27FC236}">
                <a16:creationId xmlns:a16="http://schemas.microsoft.com/office/drawing/2014/main" id="{416CC652-30B9-4682-8AC9-6650E7C44D1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F03B896-F5E2-4DB3-AB96-CDFF3C58A0EE}"/>
              </a:ext>
            </a:extLst>
          </p:cNvPr>
          <p:cNvSpPr>
            <a:spLocks noGrp="1"/>
          </p:cNvSpPr>
          <p:nvPr>
            <p:ph type="sldNum" sz="quarter" idx="12"/>
          </p:nvPr>
        </p:nvSpPr>
        <p:spPr/>
        <p:txBody>
          <a:bodyPr/>
          <a:lstStyle/>
          <a:p>
            <a:fld id="{16439A18-F548-4F5A-99B9-08FCE3D94988}" type="slidenum">
              <a:rPr lang="en-GB" smtClean="0"/>
              <a:t>‹#›</a:t>
            </a:fld>
            <a:endParaRPr lang="en-GB"/>
          </a:p>
        </p:txBody>
      </p:sp>
    </p:spTree>
    <p:extLst>
      <p:ext uri="{BB962C8B-B14F-4D97-AF65-F5344CB8AC3E}">
        <p14:creationId xmlns:p14="http://schemas.microsoft.com/office/powerpoint/2010/main" val="672973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093F04-E03E-4C5F-B0F4-BAAFC34EF818}"/>
              </a:ext>
            </a:extLst>
          </p:cNvPr>
          <p:cNvSpPr>
            <a:spLocks noGrp="1"/>
          </p:cNvSpPr>
          <p:nvPr>
            <p:ph type="dt" sz="half" idx="10"/>
          </p:nvPr>
        </p:nvSpPr>
        <p:spPr/>
        <p:txBody>
          <a:bodyPr/>
          <a:lstStyle/>
          <a:p>
            <a:fld id="{90E0C29D-1BEA-417A-A0F1-714AB20922EA}" type="datetimeFigureOut">
              <a:rPr lang="en-GB" smtClean="0"/>
              <a:t>10/06/2022</a:t>
            </a:fld>
            <a:endParaRPr lang="en-GB"/>
          </a:p>
        </p:txBody>
      </p:sp>
      <p:sp>
        <p:nvSpPr>
          <p:cNvPr id="3" name="Footer Placeholder 2">
            <a:extLst>
              <a:ext uri="{FF2B5EF4-FFF2-40B4-BE49-F238E27FC236}">
                <a16:creationId xmlns:a16="http://schemas.microsoft.com/office/drawing/2014/main" id="{097A1BBE-DDC0-4564-B118-E6384D28776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9E9B3FA-E6A3-425C-83BC-A720156A801B}"/>
              </a:ext>
            </a:extLst>
          </p:cNvPr>
          <p:cNvSpPr>
            <a:spLocks noGrp="1"/>
          </p:cNvSpPr>
          <p:nvPr>
            <p:ph type="sldNum" sz="quarter" idx="12"/>
          </p:nvPr>
        </p:nvSpPr>
        <p:spPr/>
        <p:txBody>
          <a:bodyPr/>
          <a:lstStyle/>
          <a:p>
            <a:fld id="{16439A18-F548-4F5A-99B9-08FCE3D94988}" type="slidenum">
              <a:rPr lang="en-GB" smtClean="0"/>
              <a:t>‹#›</a:t>
            </a:fld>
            <a:endParaRPr lang="en-GB"/>
          </a:p>
        </p:txBody>
      </p:sp>
    </p:spTree>
    <p:extLst>
      <p:ext uri="{BB962C8B-B14F-4D97-AF65-F5344CB8AC3E}">
        <p14:creationId xmlns:p14="http://schemas.microsoft.com/office/powerpoint/2010/main" val="1635473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74262-C4F5-4210-89B4-616E31E202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3B7384A-B6A9-42C8-9AA3-5620B30DCC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CCAC762-214D-4E7E-9576-748FAC1587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D31BD7-414B-4F1B-A8E4-780FF395D1C7}"/>
              </a:ext>
            </a:extLst>
          </p:cNvPr>
          <p:cNvSpPr>
            <a:spLocks noGrp="1"/>
          </p:cNvSpPr>
          <p:nvPr>
            <p:ph type="dt" sz="half" idx="10"/>
          </p:nvPr>
        </p:nvSpPr>
        <p:spPr/>
        <p:txBody>
          <a:bodyPr/>
          <a:lstStyle/>
          <a:p>
            <a:fld id="{90E0C29D-1BEA-417A-A0F1-714AB20922EA}" type="datetimeFigureOut">
              <a:rPr lang="en-GB" smtClean="0"/>
              <a:t>10/06/2022</a:t>
            </a:fld>
            <a:endParaRPr lang="en-GB"/>
          </a:p>
        </p:txBody>
      </p:sp>
      <p:sp>
        <p:nvSpPr>
          <p:cNvPr id="6" name="Footer Placeholder 5">
            <a:extLst>
              <a:ext uri="{FF2B5EF4-FFF2-40B4-BE49-F238E27FC236}">
                <a16:creationId xmlns:a16="http://schemas.microsoft.com/office/drawing/2014/main" id="{1CB63346-E8DC-4D0D-BB81-7C3DBFB1661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6811BF5-0BB8-4AAC-A05F-782ECD10E35F}"/>
              </a:ext>
            </a:extLst>
          </p:cNvPr>
          <p:cNvSpPr>
            <a:spLocks noGrp="1"/>
          </p:cNvSpPr>
          <p:nvPr>
            <p:ph type="sldNum" sz="quarter" idx="12"/>
          </p:nvPr>
        </p:nvSpPr>
        <p:spPr/>
        <p:txBody>
          <a:bodyPr/>
          <a:lstStyle/>
          <a:p>
            <a:fld id="{16439A18-F548-4F5A-99B9-08FCE3D94988}" type="slidenum">
              <a:rPr lang="en-GB" smtClean="0"/>
              <a:t>‹#›</a:t>
            </a:fld>
            <a:endParaRPr lang="en-GB"/>
          </a:p>
        </p:txBody>
      </p:sp>
    </p:spTree>
    <p:extLst>
      <p:ext uri="{BB962C8B-B14F-4D97-AF65-F5344CB8AC3E}">
        <p14:creationId xmlns:p14="http://schemas.microsoft.com/office/powerpoint/2010/main" val="20055794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51533-E1D4-46C3-A944-679DDAB555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FDDBFB9-F318-4F0C-9017-1DA90C1275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1B12941-43BC-4D14-AA3E-3A96F8F8A4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5F73EB-4E19-4770-9917-ECCFF5E80E01}"/>
              </a:ext>
            </a:extLst>
          </p:cNvPr>
          <p:cNvSpPr>
            <a:spLocks noGrp="1"/>
          </p:cNvSpPr>
          <p:nvPr>
            <p:ph type="dt" sz="half" idx="10"/>
          </p:nvPr>
        </p:nvSpPr>
        <p:spPr/>
        <p:txBody>
          <a:bodyPr/>
          <a:lstStyle/>
          <a:p>
            <a:fld id="{90E0C29D-1BEA-417A-A0F1-714AB20922EA}" type="datetimeFigureOut">
              <a:rPr lang="en-GB" smtClean="0"/>
              <a:t>10/06/2022</a:t>
            </a:fld>
            <a:endParaRPr lang="en-GB"/>
          </a:p>
        </p:txBody>
      </p:sp>
      <p:sp>
        <p:nvSpPr>
          <p:cNvPr id="6" name="Footer Placeholder 5">
            <a:extLst>
              <a:ext uri="{FF2B5EF4-FFF2-40B4-BE49-F238E27FC236}">
                <a16:creationId xmlns:a16="http://schemas.microsoft.com/office/drawing/2014/main" id="{BF34A356-84A4-407A-AA78-4A1ADD0245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C561E27-0019-41DC-81F9-0213E804078B}"/>
              </a:ext>
            </a:extLst>
          </p:cNvPr>
          <p:cNvSpPr>
            <a:spLocks noGrp="1"/>
          </p:cNvSpPr>
          <p:nvPr>
            <p:ph type="sldNum" sz="quarter" idx="12"/>
          </p:nvPr>
        </p:nvSpPr>
        <p:spPr/>
        <p:txBody>
          <a:bodyPr/>
          <a:lstStyle/>
          <a:p>
            <a:fld id="{16439A18-F548-4F5A-99B9-08FCE3D94988}" type="slidenum">
              <a:rPr lang="en-GB" smtClean="0"/>
              <a:t>‹#›</a:t>
            </a:fld>
            <a:endParaRPr lang="en-GB"/>
          </a:p>
        </p:txBody>
      </p:sp>
    </p:spTree>
    <p:extLst>
      <p:ext uri="{BB962C8B-B14F-4D97-AF65-F5344CB8AC3E}">
        <p14:creationId xmlns:p14="http://schemas.microsoft.com/office/powerpoint/2010/main" val="1917790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1C159C-6654-4136-AB91-99DC5042B4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4C58044-37E0-41FD-A768-F41BCF93F7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734BBCA-330E-4E19-8B46-19128B5484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E0C29D-1BEA-417A-A0F1-714AB20922EA}" type="datetimeFigureOut">
              <a:rPr lang="en-GB" smtClean="0"/>
              <a:t>10/06/2022</a:t>
            </a:fld>
            <a:endParaRPr lang="en-GB"/>
          </a:p>
        </p:txBody>
      </p:sp>
      <p:sp>
        <p:nvSpPr>
          <p:cNvPr id="5" name="Footer Placeholder 4">
            <a:extLst>
              <a:ext uri="{FF2B5EF4-FFF2-40B4-BE49-F238E27FC236}">
                <a16:creationId xmlns:a16="http://schemas.microsoft.com/office/drawing/2014/main" id="{4DFF2C40-5F4F-4779-AD6D-70D22EE574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3C192A0-6BB4-4B9A-9075-C75B364CA0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439A18-F548-4F5A-99B9-08FCE3D94988}" type="slidenum">
              <a:rPr lang="en-GB" smtClean="0"/>
              <a:t>‹#›</a:t>
            </a:fld>
            <a:endParaRPr lang="en-GB"/>
          </a:p>
        </p:txBody>
      </p:sp>
    </p:spTree>
    <p:extLst>
      <p:ext uri="{BB962C8B-B14F-4D97-AF65-F5344CB8AC3E}">
        <p14:creationId xmlns:p14="http://schemas.microsoft.com/office/powerpoint/2010/main" val="1295476317"/>
      </p:ext>
    </p:extLst>
  </p:cSld>
  <p:clrMap bg1="lt1" tx1="dk1" bg2="lt2" tx2="dk2" accent1="accent1" accent2="accent2" accent3="accent3" accent4="accent4" accent5="accent5" accent6="accent6" hlink="hlink" folHlink="folHlink"/>
  <p:sldLayoutIdLst>
    <p:sldLayoutId id="2147483649" r:id="rId1"/>
    <p:sldLayoutId id="2147483675" r:id="rId2"/>
    <p:sldLayoutId id="2147483676" r:id="rId3"/>
    <p:sldLayoutId id="2147483677" r:id="rId4"/>
    <p:sldLayoutId id="2147483678" r:id="rId5"/>
    <p:sldLayoutId id="2147483679" r:id="rId6"/>
    <p:sldLayoutId id="2147483655"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8D2AC4-8874-294A-81A8-A92A267D17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FB5C8A-B834-2743-9BA7-8B50715BD1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852092-03A2-2744-BAAF-8B7A44C48D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402D72-375A-5A48-BF08-9E2B576A4A5D}" type="datetimeFigureOut">
              <a:rPr lang="en-US" smtClean="0"/>
              <a:t>6/10/2022</a:t>
            </a:fld>
            <a:endParaRPr lang="en-US"/>
          </a:p>
        </p:txBody>
      </p:sp>
      <p:sp>
        <p:nvSpPr>
          <p:cNvPr id="5" name="Footer Placeholder 4">
            <a:extLst>
              <a:ext uri="{FF2B5EF4-FFF2-40B4-BE49-F238E27FC236}">
                <a16:creationId xmlns:a16="http://schemas.microsoft.com/office/drawing/2014/main" id="{2DA75FFA-9F8E-2F4A-A75D-F9CECBF055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8E9A8B-1FD2-C84A-A4D5-8B8864C373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0E78A3-F829-E742-866A-540630A223CF}" type="slidenum">
              <a:rPr lang="en-US" smtClean="0"/>
              <a:t>‹#›</a:t>
            </a:fld>
            <a:endParaRPr lang="en-US"/>
          </a:p>
        </p:txBody>
      </p:sp>
      <p:sp>
        <p:nvSpPr>
          <p:cNvPr id="7" name="Oval 6">
            <a:extLst>
              <a:ext uri="{FF2B5EF4-FFF2-40B4-BE49-F238E27FC236}">
                <a16:creationId xmlns:a16="http://schemas.microsoft.com/office/drawing/2014/main" id="{F79A6959-6324-174B-9B39-E5D16F3B24E4}"/>
              </a:ext>
              <a:ext uri="{C183D7F6-B498-43B3-948B-1728B52AA6E4}">
                <adec:decorative xmlns:adec="http://schemas.microsoft.com/office/drawing/2017/decorative" val="1"/>
              </a:ext>
            </a:extLst>
          </p:cNvPr>
          <p:cNvSpPr/>
          <p:nvPr userDrawn="1"/>
        </p:nvSpPr>
        <p:spPr>
          <a:xfrm>
            <a:off x="-314497" y="5281202"/>
            <a:ext cx="3351716" cy="3351716"/>
          </a:xfrm>
          <a:prstGeom prst="ellipse">
            <a:avLst/>
          </a:prstGeom>
          <a:solidFill>
            <a:schemeClr val="tx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8" name="Oval 7">
            <a:extLst>
              <a:ext uri="{FF2B5EF4-FFF2-40B4-BE49-F238E27FC236}">
                <a16:creationId xmlns:a16="http://schemas.microsoft.com/office/drawing/2014/main" id="{B1D2CA3D-87D4-B74C-A7BD-1646D1F760E2}"/>
              </a:ext>
              <a:ext uri="{C183D7F6-B498-43B3-948B-1728B52AA6E4}">
                <adec:decorative xmlns:adec="http://schemas.microsoft.com/office/drawing/2017/decorative" val="1"/>
              </a:ext>
            </a:extLst>
          </p:cNvPr>
          <p:cNvSpPr/>
          <p:nvPr userDrawn="1"/>
        </p:nvSpPr>
        <p:spPr>
          <a:xfrm>
            <a:off x="-529126" y="5281202"/>
            <a:ext cx="3351716" cy="33517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pic>
        <p:nvPicPr>
          <p:cNvPr id="9" name="Picture 8">
            <a:extLst>
              <a:ext uri="{FF2B5EF4-FFF2-40B4-BE49-F238E27FC236}">
                <a16:creationId xmlns:a16="http://schemas.microsoft.com/office/drawing/2014/main" id="{D650897C-237F-AA43-A7C1-469A0463B915}"/>
              </a:ext>
              <a:ext uri="{C183D7F6-B498-43B3-948B-1728B52AA6E4}">
                <adec:decorative xmlns:adec="http://schemas.microsoft.com/office/drawing/2017/decorative" val="1"/>
              </a:ext>
            </a:extLst>
          </p:cNvPr>
          <p:cNvPicPr>
            <a:picLocks noChangeAspect="1"/>
          </p:cNvPicPr>
          <p:nvPr userDrawn="1"/>
        </p:nvPicPr>
        <p:blipFill>
          <a:blip r:embed="rId12"/>
          <a:stretch>
            <a:fillRect/>
          </a:stretch>
        </p:blipFill>
        <p:spPr>
          <a:xfrm>
            <a:off x="324909" y="5906224"/>
            <a:ext cx="1784742" cy="555130"/>
          </a:xfrm>
          <a:prstGeom prst="rect">
            <a:avLst/>
          </a:prstGeom>
        </p:spPr>
      </p:pic>
    </p:spTree>
    <p:extLst>
      <p:ext uri="{BB962C8B-B14F-4D97-AF65-F5344CB8AC3E}">
        <p14:creationId xmlns:p14="http://schemas.microsoft.com/office/powerpoint/2010/main" val="3080574446"/>
      </p:ext>
    </p:extLst>
  </p:cSld>
  <p:clrMap bg1="lt1" tx1="dk1" bg2="lt2" tx2="dk2" accent1="accent1" accent2="accent2" accent3="accent3" accent4="accent4" accent5="accent5" accent6="accent6" hlink="hlink" folHlink="folHlink"/>
  <p:sldLayoutIdLst>
    <p:sldLayoutId id="2147483673"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 id="2147483659"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008B7FD-F029-F746-9354-F3D6F2D5B29A}"/>
              </a:ext>
            </a:extLst>
          </p:cNvPr>
          <p:cNvSpPr>
            <a:spLocks noGrp="1"/>
          </p:cNvSpPr>
          <p:nvPr>
            <p:ph type="title"/>
          </p:nvPr>
        </p:nvSpPr>
        <p:spPr>
          <a:xfrm>
            <a:off x="616959" y="2051888"/>
            <a:ext cx="11203566" cy="2378110"/>
          </a:xfrm>
        </p:spPr>
        <p:txBody>
          <a:bodyPr>
            <a:normAutofit fontScale="90000"/>
          </a:bodyPr>
          <a:lstStyle/>
          <a:p>
            <a:r>
              <a:rPr lang="en-GB" b="1" dirty="0">
                <a:solidFill>
                  <a:srgbClr val="1A5632"/>
                </a:solidFill>
                <a:latin typeface="Arial" panose="020B0604020202020204" pitchFamily="34" charset="0"/>
                <a:cs typeface="Arial" panose="020B0604020202020204" pitchFamily="34" charset="0"/>
              </a:rPr>
              <a:t>RSHE Pupil Voice Activity KS1</a:t>
            </a:r>
            <a:br>
              <a:rPr lang="en-GB" dirty="0">
                <a:latin typeface="Arial"/>
                <a:cs typeface="Arial"/>
              </a:rPr>
            </a:br>
            <a:br>
              <a:rPr lang="en-GB" dirty="0">
                <a:latin typeface="Arial"/>
                <a:cs typeface="Arial"/>
              </a:rPr>
            </a:br>
            <a:br>
              <a:rPr lang="en-GB" dirty="0">
                <a:latin typeface="Arial"/>
                <a:cs typeface="Arial"/>
              </a:rPr>
            </a:br>
            <a:br>
              <a:rPr lang="en-GB" dirty="0">
                <a:latin typeface="Arial"/>
                <a:cs typeface="Arial"/>
              </a:rPr>
            </a:br>
            <a:endParaRPr lang="en-US" dirty="0">
              <a:latin typeface="Arial"/>
              <a:cs typeface="Arial"/>
            </a:endParaRPr>
          </a:p>
        </p:txBody>
      </p:sp>
      <p:sp>
        <p:nvSpPr>
          <p:cNvPr id="4" name="Text Placeholder 3">
            <a:extLst>
              <a:ext uri="{FF2B5EF4-FFF2-40B4-BE49-F238E27FC236}">
                <a16:creationId xmlns:a16="http://schemas.microsoft.com/office/drawing/2014/main" id="{2B120041-AE32-4048-97A9-CB0005086336}"/>
              </a:ext>
            </a:extLst>
          </p:cNvPr>
          <p:cNvSpPr>
            <a:spLocks noGrp="1"/>
          </p:cNvSpPr>
          <p:nvPr>
            <p:ph type="body" sz="quarter" idx="10"/>
          </p:nvPr>
        </p:nvSpPr>
        <p:spPr>
          <a:xfrm>
            <a:off x="616959" y="4597400"/>
            <a:ext cx="6281552" cy="2260600"/>
          </a:xfrm>
        </p:spPr>
        <p:txBody>
          <a:bodyPr/>
          <a:lstStyle/>
          <a:p>
            <a:r>
              <a:rPr lang="en-US" dirty="0"/>
              <a:t>inclusionandsend@norfolk.gov.uk</a:t>
            </a:r>
          </a:p>
        </p:txBody>
      </p:sp>
      <p:pic>
        <p:nvPicPr>
          <p:cNvPr id="7" name="Picture 6">
            <a:extLst>
              <a:ext uri="{FF2B5EF4-FFF2-40B4-BE49-F238E27FC236}">
                <a16:creationId xmlns:a16="http://schemas.microsoft.com/office/drawing/2014/main" id="{0680FE16-AE28-42B8-A1AF-599B3AF163B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614157" y="5569875"/>
            <a:ext cx="2359146" cy="1044629"/>
          </a:xfrm>
          <a:prstGeom prst="rect">
            <a:avLst/>
          </a:prstGeom>
        </p:spPr>
      </p:pic>
      <p:sp>
        <p:nvSpPr>
          <p:cNvPr id="6" name="TextBox 5">
            <a:extLst>
              <a:ext uri="{FF2B5EF4-FFF2-40B4-BE49-F238E27FC236}">
                <a16:creationId xmlns:a16="http://schemas.microsoft.com/office/drawing/2014/main" id="{E57E845F-9E9B-43DD-8B1C-4DF912B69AC4}"/>
              </a:ext>
            </a:extLst>
          </p:cNvPr>
          <p:cNvSpPr txBox="1"/>
          <p:nvPr/>
        </p:nvSpPr>
        <p:spPr>
          <a:xfrm>
            <a:off x="616959" y="2979333"/>
            <a:ext cx="10274198" cy="523220"/>
          </a:xfrm>
          <a:prstGeom prst="rect">
            <a:avLst/>
          </a:prstGeom>
          <a:noFill/>
        </p:spPr>
        <p:txBody>
          <a:bodyPr wrap="square" lIns="91440" tIns="45720" rIns="91440" bIns="45720" anchor="t">
            <a:spAutoFit/>
          </a:bodyPr>
          <a:lstStyle/>
          <a:p>
            <a:r>
              <a:rPr lang="en-GB" sz="2800" b="1" i="1">
                <a:solidFill>
                  <a:schemeClr val="bg1"/>
                </a:solidFill>
                <a:latin typeface="Arial"/>
                <a:cs typeface="Arial"/>
              </a:rPr>
              <a:t>Part of the RSHE whole-school approach toolkit</a:t>
            </a:r>
          </a:p>
        </p:txBody>
      </p:sp>
    </p:spTree>
    <p:extLst>
      <p:ext uri="{BB962C8B-B14F-4D97-AF65-F5344CB8AC3E}">
        <p14:creationId xmlns:p14="http://schemas.microsoft.com/office/powerpoint/2010/main" val="2750970983"/>
      </p:ext>
    </p:extLst>
  </p:cSld>
  <p:clrMapOvr>
    <a:masterClrMapping/>
  </p:clrMapOvr>
  <mc:AlternateContent xmlns:mc="http://schemas.openxmlformats.org/markup-compatibility/2006" xmlns:p14="http://schemas.microsoft.com/office/powerpoint/2010/main">
    <mc:Choice Requires="p14">
      <p:transition spd="slow" p14:dur="2000" advTm="58376"/>
    </mc:Choice>
    <mc:Fallback xmlns="">
      <p:transition spd="slow" advTm="58376"/>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E130A8-10BF-44A2-92D6-BD922C8B1DE0}"/>
              </a:ext>
            </a:extLst>
          </p:cNvPr>
          <p:cNvSpPr>
            <a:spLocks noGrp="1"/>
          </p:cNvSpPr>
          <p:nvPr>
            <p:ph type="title"/>
          </p:nvPr>
        </p:nvSpPr>
        <p:spPr/>
        <p:txBody>
          <a:bodyPr/>
          <a:lstStyle/>
          <a:p>
            <a:r>
              <a:rPr lang="en-GB" b="1" dirty="0">
                <a:solidFill>
                  <a:srgbClr val="1A5632"/>
                </a:solidFill>
                <a:latin typeface="Arial" panose="020B0604020202020204" pitchFamily="34" charset="0"/>
                <a:cs typeface="Arial" panose="020B0604020202020204" pitchFamily="34" charset="0"/>
              </a:rPr>
              <a:t>How to use this resource</a:t>
            </a:r>
          </a:p>
        </p:txBody>
      </p:sp>
      <p:sp>
        <p:nvSpPr>
          <p:cNvPr id="5" name="Content Placeholder 4">
            <a:extLst>
              <a:ext uri="{FF2B5EF4-FFF2-40B4-BE49-F238E27FC236}">
                <a16:creationId xmlns:a16="http://schemas.microsoft.com/office/drawing/2014/main" id="{316B0B69-3E7A-48A1-9AC3-B3D01CFD518B}"/>
              </a:ext>
            </a:extLst>
          </p:cNvPr>
          <p:cNvSpPr>
            <a:spLocks noGrp="1"/>
          </p:cNvSpPr>
          <p:nvPr>
            <p:ph idx="1"/>
          </p:nvPr>
        </p:nvSpPr>
        <p:spPr/>
        <p:txBody>
          <a:bodyPr>
            <a:normAutofit/>
          </a:bodyPr>
          <a:lstStyle/>
          <a:p>
            <a:pPr marL="0" indent="0">
              <a:buNone/>
            </a:pPr>
            <a:r>
              <a:rPr lang="en-GB" sz="1600" b="1" i="0" dirty="0">
                <a:solidFill>
                  <a:srgbClr val="222222"/>
                </a:solidFill>
                <a:effectLst/>
                <a:latin typeface="Arial" panose="020B0604020202020204" pitchFamily="34" charset="0"/>
                <a:cs typeface="Arial" panose="020B0604020202020204" pitchFamily="34" charset="0"/>
              </a:rPr>
              <a:t>Inclusion of pupil voice and engagement is a statutory requirement.</a:t>
            </a:r>
            <a:r>
              <a:rPr lang="en-GB" sz="1600" b="1" dirty="0">
                <a:solidFill>
                  <a:srgbClr val="222222"/>
                </a:solidFill>
                <a:latin typeface="Arial" panose="020B0604020202020204" pitchFamily="34" charset="0"/>
                <a:cs typeface="Arial" panose="020B0604020202020204" pitchFamily="34" charset="0"/>
              </a:rPr>
              <a:t> </a:t>
            </a:r>
            <a:r>
              <a:rPr lang="en-GB" sz="1600" b="1" i="0" dirty="0">
                <a:solidFill>
                  <a:srgbClr val="222222"/>
                </a:solidFill>
                <a:effectLst/>
                <a:latin typeface="Arial" panose="020B0604020202020204" pitchFamily="34" charset="0"/>
                <a:cs typeface="Arial" panose="020B0604020202020204" pitchFamily="34" charset="0"/>
              </a:rPr>
              <a:t> It ensures the school is confident that the RSHE curriculum, resources and approaches effectively meet the needs of all pupils in a relevant and inclusive way</a:t>
            </a:r>
            <a:r>
              <a:rPr lang="en-GB" sz="1600" b="0" i="0" dirty="0">
                <a:solidFill>
                  <a:srgbClr val="222222"/>
                </a:solidFill>
                <a:effectLst/>
                <a:latin typeface="Arial" panose="020B0604020202020204" pitchFamily="34" charset="0"/>
                <a:cs typeface="Arial" panose="020B0604020202020204" pitchFamily="34" charset="0"/>
              </a:rPr>
              <a:t>.</a:t>
            </a:r>
            <a:r>
              <a:rPr lang="en-GB" sz="1600" dirty="0">
                <a:solidFill>
                  <a:srgbClr val="222222"/>
                </a:solidFill>
                <a:latin typeface="Arial" panose="020B0604020202020204" pitchFamily="34" charset="0"/>
                <a:cs typeface="Arial" panose="020B0604020202020204" pitchFamily="34" charset="0"/>
              </a:rPr>
              <a:t> </a:t>
            </a:r>
          </a:p>
          <a:p>
            <a:pPr marL="0" indent="0">
              <a:buNone/>
            </a:pPr>
            <a:r>
              <a:rPr lang="en-GB" sz="1600" b="0" i="0" dirty="0">
                <a:solidFill>
                  <a:srgbClr val="222222"/>
                </a:solidFill>
                <a:effectLst/>
                <a:latin typeface="Arial" panose="020B0604020202020204" pitchFamily="34" charset="0"/>
                <a:cs typeface="Arial" panose="020B0604020202020204" pitchFamily="34" charset="0"/>
              </a:rPr>
              <a:t>This activity is a way to collect and record insight from your pupils about their RSHE needs.  It is intended as an ongoing activity; capturing children's thoughts, feelings and concerns about the main themes in RSHE.  KS2 teachers may prefer it to the KS2 survey included in the RSHE Toolkit.</a:t>
            </a:r>
          </a:p>
          <a:p>
            <a:pPr marL="0" indent="0">
              <a:buNone/>
            </a:pPr>
            <a:r>
              <a:rPr lang="en-GB" sz="1600" dirty="0">
                <a:solidFill>
                  <a:srgbClr val="222222"/>
                </a:solidFill>
                <a:latin typeface="Arial" panose="020B0604020202020204" pitchFamily="34" charset="0"/>
                <a:cs typeface="Arial" panose="020B0604020202020204" pitchFamily="34" charset="0"/>
              </a:rPr>
              <a:t>The curriculum is arranged into 6 themes and there is a photo for each theme and some curriculum content.  The photo is the starting point for a discussion around the theme, which could be individual or small group.  Key information you could try to elicit:</a:t>
            </a:r>
          </a:p>
          <a:p>
            <a:pPr marL="0" indent="0">
              <a:buNone/>
            </a:pPr>
            <a:r>
              <a:rPr lang="en-GB" sz="1600" i="1" dirty="0">
                <a:solidFill>
                  <a:srgbClr val="222222"/>
                </a:solidFill>
                <a:latin typeface="Arial" panose="020B0604020202020204" pitchFamily="34" charset="0"/>
                <a:cs typeface="Arial" panose="020B0604020202020204" pitchFamily="34" charset="0"/>
              </a:rPr>
              <a:t>Do the children understand of this theme?</a:t>
            </a:r>
          </a:p>
          <a:p>
            <a:pPr marL="0" indent="0">
              <a:buNone/>
            </a:pPr>
            <a:r>
              <a:rPr lang="en-GB" sz="1600" i="1" dirty="0">
                <a:solidFill>
                  <a:srgbClr val="222222"/>
                </a:solidFill>
                <a:latin typeface="Arial" panose="020B0604020202020204" pitchFamily="34" charset="0"/>
                <a:cs typeface="Arial" panose="020B0604020202020204" pitchFamily="34" charset="0"/>
              </a:rPr>
              <a:t>Are the children very interested in this theme?</a:t>
            </a:r>
          </a:p>
          <a:p>
            <a:pPr marL="0" indent="0">
              <a:buNone/>
            </a:pPr>
            <a:r>
              <a:rPr lang="en-GB" sz="1600" i="1" dirty="0">
                <a:solidFill>
                  <a:srgbClr val="222222"/>
                </a:solidFill>
                <a:latin typeface="Arial" panose="020B0604020202020204" pitchFamily="34" charset="0"/>
                <a:cs typeface="Arial" panose="020B0604020202020204" pitchFamily="34" charset="0"/>
              </a:rPr>
              <a:t>What are any misconceptions about this theme?</a:t>
            </a:r>
          </a:p>
          <a:p>
            <a:pPr marL="0" indent="0">
              <a:buNone/>
            </a:pPr>
            <a:r>
              <a:rPr lang="en-GB" sz="1600" i="1" dirty="0">
                <a:solidFill>
                  <a:srgbClr val="222222"/>
                </a:solidFill>
                <a:latin typeface="Arial" panose="020B0604020202020204" pitchFamily="34" charset="0"/>
                <a:cs typeface="Arial" panose="020B0604020202020204" pitchFamily="34" charset="0"/>
              </a:rPr>
              <a:t>What worries and concerns do the children have about this theme?</a:t>
            </a:r>
          </a:p>
          <a:p>
            <a:pPr marL="0" indent="0">
              <a:buNone/>
            </a:pPr>
            <a:r>
              <a:rPr lang="en-GB" sz="1600" dirty="0">
                <a:solidFill>
                  <a:srgbClr val="222222"/>
                </a:solidFill>
                <a:latin typeface="Arial" panose="020B0604020202020204" pitchFamily="34" charset="0"/>
                <a:cs typeface="Arial" panose="020B0604020202020204" pitchFamily="34" charset="0"/>
              </a:rPr>
              <a:t>This can be recorded underneath and should be looked at with health data and other insight.  It will help plan your curriculum; which themes you prioritise and what level of coverage is needed.</a:t>
            </a:r>
          </a:p>
          <a:p>
            <a:pPr marL="0" indent="0">
              <a:buNone/>
            </a:pPr>
            <a:endParaRPr lang="en-GB"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9372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0F44BA0F-D68D-4CC9-9BCF-23DDD75209C0}"/>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751743795"/>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4DAEFAEF-D899-4962-9384-EC45836E31F4}"/>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GB" dirty="0"/>
              <a:t>Some of the things we learn in RSHE</a:t>
            </a:r>
          </a:p>
        </p:txBody>
      </p:sp>
    </p:spTree>
    <p:extLst>
      <p:ext uri="{BB962C8B-B14F-4D97-AF65-F5344CB8AC3E}">
        <p14:creationId xmlns:p14="http://schemas.microsoft.com/office/powerpoint/2010/main" val="33526888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E9F7F2-2B73-4A46-A169-D533D687D5E6}"/>
              </a:ext>
            </a:extLst>
          </p:cNvPr>
          <p:cNvSpPr>
            <a:spLocks noGrp="1"/>
          </p:cNvSpPr>
          <p:nvPr>
            <p:ph type="title"/>
          </p:nvPr>
        </p:nvSpPr>
        <p:spPr>
          <a:xfrm>
            <a:off x="836612" y="1257300"/>
            <a:ext cx="3932237" cy="1600200"/>
          </a:xfrm>
        </p:spPr>
        <p:txBody>
          <a:bodyPr>
            <a:normAutofit fontScale="90000"/>
          </a:bodyPr>
          <a:lstStyle/>
          <a:p>
            <a:r>
              <a:rPr lang="en-GB" sz="2000" b="1" dirty="0">
                <a:latin typeface="Arial" panose="020B0604020202020204" pitchFamily="34" charset="0"/>
                <a:cs typeface="Arial" panose="020B0604020202020204" pitchFamily="34" charset="0"/>
              </a:rPr>
              <a:t>Coping with change</a:t>
            </a:r>
            <a:br>
              <a:rPr lang="en-GB" sz="2000" b="1" dirty="0">
                <a:latin typeface="Arial" panose="020B0604020202020204" pitchFamily="34" charset="0"/>
                <a:cs typeface="Arial" panose="020B0604020202020204" pitchFamily="34" charset="0"/>
              </a:rPr>
            </a:br>
            <a:r>
              <a:rPr lang="en-GB" sz="1200" b="0" i="0" dirty="0">
                <a:solidFill>
                  <a:srgbClr val="363C49"/>
                </a:solidFill>
                <a:effectLst/>
                <a:latin typeface="Arial" panose="020B0604020202020204" pitchFamily="34" charset="0"/>
                <a:cs typeface="Arial" panose="020B0604020202020204" pitchFamily="34" charset="0"/>
              </a:rPr>
              <a:t>This  explores how people grow and change from babies, through puberty to adulthood. At Key Stage 1, it examines ways in which children have grown and how they will continue to change, and how to develop resilience. At Key Stage 2, it identifies changes that will take place in children’s bodies during puberty, and explores ways to manage the emotional effects of life changes, including the transition to secondary school.</a:t>
            </a:r>
            <a:br>
              <a:rPr lang="en-GB" sz="1200" b="1" i="0" dirty="0">
                <a:solidFill>
                  <a:srgbClr val="363C49"/>
                </a:solidFill>
                <a:effectLst/>
                <a:latin typeface="Arial" panose="020B0604020202020204" pitchFamily="34" charset="0"/>
                <a:cs typeface="Arial" panose="020B0604020202020204" pitchFamily="34" charset="0"/>
              </a:rPr>
            </a:br>
            <a:br>
              <a:rPr lang="en-GB" dirty="0"/>
            </a:br>
            <a:endParaRPr lang="en-GB" dirty="0"/>
          </a:p>
        </p:txBody>
      </p:sp>
      <p:sp>
        <p:nvSpPr>
          <p:cNvPr id="5" name="Text Placeholder 4">
            <a:extLst>
              <a:ext uri="{FF2B5EF4-FFF2-40B4-BE49-F238E27FC236}">
                <a16:creationId xmlns:a16="http://schemas.microsoft.com/office/drawing/2014/main" id="{74E55789-6952-46E1-841E-789E58897B6B}"/>
              </a:ext>
            </a:extLst>
          </p:cNvPr>
          <p:cNvSpPr>
            <a:spLocks noGrp="1"/>
          </p:cNvSpPr>
          <p:nvPr>
            <p:ph type="body" sz="half" idx="2"/>
          </p:nvPr>
        </p:nvSpPr>
        <p:spPr/>
        <p:txBody>
          <a:bodyPr/>
          <a:lstStyle/>
          <a:p>
            <a:endParaRPr lang="en-GB" dirty="0"/>
          </a:p>
        </p:txBody>
      </p:sp>
      <p:sp>
        <p:nvSpPr>
          <p:cNvPr id="7" name="Content Placeholder 6" descr="Man fixing child's clothes">
            <a:extLst>
              <a:ext uri="{FF2B5EF4-FFF2-40B4-BE49-F238E27FC236}">
                <a16:creationId xmlns:a16="http://schemas.microsoft.com/office/drawing/2014/main" id="{A019D557-D105-4C7D-95E4-21B28A4EA72D}"/>
              </a:ext>
            </a:extLst>
          </p:cNvPr>
          <p:cNvSpPr>
            <a:spLocks noGrp="1"/>
          </p:cNvSpPr>
          <p:nvPr>
            <p:ph idx="1"/>
          </p:nvPr>
        </p:nvSpPr>
        <p:spPr>
          <a:prstGeom prst="roundRect">
            <a:avLst/>
          </a:prstGeom>
          <a:blipFill>
            <a:blip r:embed="rId3">
              <a:extLst>
                <a:ext uri="{28A0092B-C50C-407E-A947-70E740481C1C}">
                  <a14:useLocalDpi xmlns:a14="http://schemas.microsoft.com/office/drawing/2010/main" val="0"/>
                </a:ext>
              </a:extLst>
            </a:blip>
            <a:srcRect/>
            <a:stretch>
              <a:fillRect l="-2000" r="-2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dirty="0"/>
          </a:p>
        </p:txBody>
      </p:sp>
    </p:spTree>
    <p:extLst>
      <p:ext uri="{BB962C8B-B14F-4D97-AF65-F5344CB8AC3E}">
        <p14:creationId xmlns:p14="http://schemas.microsoft.com/office/powerpoint/2010/main" val="15808961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247B1-308F-43E1-A784-AA4899F3617B}"/>
              </a:ext>
            </a:extLst>
          </p:cNvPr>
          <p:cNvSpPr>
            <a:spLocks noGrp="1"/>
          </p:cNvSpPr>
          <p:nvPr>
            <p:ph type="title"/>
          </p:nvPr>
        </p:nvSpPr>
        <p:spPr/>
        <p:txBody>
          <a:bodyPr>
            <a:normAutofit fontScale="90000"/>
          </a:bodyPr>
          <a:lstStyle/>
          <a:p>
            <a:r>
              <a:rPr lang="en-GB" sz="2000" b="1" dirty="0">
                <a:latin typeface="Arial" panose="020B0604020202020204" pitchFamily="34" charset="0"/>
                <a:cs typeface="Arial" panose="020B0604020202020204" pitchFamily="34" charset="0"/>
              </a:rPr>
              <a:t>Healthy bodies, healthy minds</a:t>
            </a:r>
            <a:br>
              <a:rPr lang="en-GB" sz="2000" b="1" dirty="0">
                <a:latin typeface="Arial" panose="020B0604020202020204" pitchFamily="34" charset="0"/>
                <a:cs typeface="Arial" panose="020B0604020202020204" pitchFamily="34" charset="0"/>
              </a:rPr>
            </a:br>
            <a:r>
              <a:rPr lang="en-GB" sz="1200" b="0" i="0" dirty="0">
                <a:solidFill>
                  <a:srgbClr val="363C49"/>
                </a:solidFill>
                <a:effectLst/>
                <a:latin typeface="Arial" panose="020B0604020202020204" pitchFamily="34" charset="0"/>
                <a:cs typeface="Arial" panose="020B0604020202020204" pitchFamily="34" charset="0"/>
              </a:rPr>
              <a:t>This explores how to stay healthy, both physically and mentally. It explores ways to maintain wellbeing and prevent illness, how to develop a healthy, balanced lifestyle and the consequences and effects of different habits and choices. It encourages the development of positive self-worth and recognition, what might affect or influence unhealthy ways of thinking, and how to overcome this.</a:t>
            </a:r>
            <a:br>
              <a:rPr lang="en-GB" sz="1200" b="0" i="0" dirty="0">
                <a:solidFill>
                  <a:srgbClr val="363C49"/>
                </a:solidFill>
                <a:effectLst/>
                <a:latin typeface="Arial" panose="020B0604020202020204" pitchFamily="34" charset="0"/>
                <a:cs typeface="Arial" panose="020B0604020202020204" pitchFamily="34" charset="0"/>
              </a:rPr>
            </a:br>
            <a:endParaRPr lang="en-GB" dirty="0"/>
          </a:p>
        </p:txBody>
      </p:sp>
      <p:sp>
        <p:nvSpPr>
          <p:cNvPr id="4" name="Text Placeholder 3">
            <a:extLst>
              <a:ext uri="{FF2B5EF4-FFF2-40B4-BE49-F238E27FC236}">
                <a16:creationId xmlns:a16="http://schemas.microsoft.com/office/drawing/2014/main" id="{B4BA8B63-DC29-450F-B7FD-8B079E81AAC8}"/>
              </a:ext>
            </a:extLst>
          </p:cNvPr>
          <p:cNvSpPr>
            <a:spLocks noGrp="1"/>
          </p:cNvSpPr>
          <p:nvPr>
            <p:ph type="body" sz="half" idx="2"/>
          </p:nvPr>
        </p:nvSpPr>
        <p:spPr/>
        <p:txBody>
          <a:bodyPr/>
          <a:lstStyle/>
          <a:p>
            <a:endParaRPr lang="en-GB"/>
          </a:p>
        </p:txBody>
      </p:sp>
      <p:sp>
        <p:nvSpPr>
          <p:cNvPr id="5" name="Content Placeholder 4" descr="Boy with cancer">
            <a:extLst>
              <a:ext uri="{FF2B5EF4-FFF2-40B4-BE49-F238E27FC236}">
                <a16:creationId xmlns:a16="http://schemas.microsoft.com/office/drawing/2014/main" id="{499482FF-7645-4CFF-8238-B25BD11D2A07}"/>
              </a:ext>
            </a:extLst>
          </p:cNvPr>
          <p:cNvSpPr>
            <a:spLocks noGrp="1"/>
          </p:cNvSpPr>
          <p:nvPr>
            <p:ph idx="1"/>
          </p:nvPr>
        </p:nvSpPr>
        <p:spPr>
          <a:prstGeom prst="roundRect">
            <a:avLst/>
          </a:prstGeom>
          <a:blipFill>
            <a:blip r:embed="rId2">
              <a:extLst>
                <a:ext uri="{28A0092B-C50C-407E-A947-70E740481C1C}">
                  <a14:useLocalDpi xmlns:a14="http://schemas.microsoft.com/office/drawing/2010/main" val="0"/>
                </a:ext>
              </a:extLst>
            </a:blip>
            <a:srcRect/>
            <a:stretch>
              <a:fillRect l="-2000" r="-2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Tree>
    <p:extLst>
      <p:ext uri="{BB962C8B-B14F-4D97-AF65-F5344CB8AC3E}">
        <p14:creationId xmlns:p14="http://schemas.microsoft.com/office/powerpoint/2010/main" val="33640925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ADC10-B8A5-43C6-B869-0FE4841B5108}"/>
              </a:ext>
            </a:extLst>
          </p:cNvPr>
          <p:cNvSpPr>
            <a:spLocks noGrp="1"/>
          </p:cNvSpPr>
          <p:nvPr>
            <p:ph type="title"/>
          </p:nvPr>
        </p:nvSpPr>
        <p:spPr/>
        <p:txBody>
          <a:bodyPr>
            <a:normAutofit fontScale="90000"/>
          </a:bodyPr>
          <a:lstStyle/>
          <a:p>
            <a:r>
              <a:rPr lang="en-GB" sz="2000" b="1" dirty="0">
                <a:latin typeface="Arial" panose="020B0604020202020204" pitchFamily="34" charset="0"/>
                <a:cs typeface="Arial" panose="020B0604020202020204" pitchFamily="34" charset="0"/>
              </a:rPr>
              <a:t>Families</a:t>
            </a:r>
            <a:br>
              <a:rPr lang="en-GB" sz="2000" b="1" dirty="0">
                <a:latin typeface="Arial" panose="020B0604020202020204" pitchFamily="34" charset="0"/>
                <a:cs typeface="Arial" panose="020B0604020202020204" pitchFamily="34" charset="0"/>
              </a:rPr>
            </a:br>
            <a:r>
              <a:rPr lang="en-GB" sz="1200" b="0" i="0" dirty="0">
                <a:solidFill>
                  <a:srgbClr val="363C49"/>
                </a:solidFill>
                <a:effectLst/>
                <a:latin typeface="Arial" panose="020B0604020202020204" pitchFamily="34" charset="0"/>
                <a:cs typeface="Arial" panose="020B0604020202020204" pitchFamily="34" charset="0"/>
              </a:rPr>
              <a:t>This explores the importance and diversity of families, and the characteristics of healthy, positive family relationships. It enables pupils to recognise when they may feel unsafe within a family, and how to ask for help if they need it. It identifies the characteristics of a committed relationship, and at Year 6 might explore human reproduction and other ways </a:t>
            </a:r>
            <a:r>
              <a:rPr lang="en-GB" sz="1200" i="0" dirty="0">
                <a:solidFill>
                  <a:srgbClr val="363C49"/>
                </a:solidFill>
                <a:effectLst/>
                <a:latin typeface="Arial" panose="020B0604020202020204" pitchFamily="34" charset="0"/>
                <a:cs typeface="Arial" panose="020B0604020202020204" pitchFamily="34" charset="0"/>
              </a:rPr>
              <a:t>that people can start a family.</a:t>
            </a:r>
            <a:endParaRPr lang="en-GB" dirty="0"/>
          </a:p>
        </p:txBody>
      </p:sp>
      <p:sp>
        <p:nvSpPr>
          <p:cNvPr id="4" name="Text Placeholder 3">
            <a:extLst>
              <a:ext uri="{FF2B5EF4-FFF2-40B4-BE49-F238E27FC236}">
                <a16:creationId xmlns:a16="http://schemas.microsoft.com/office/drawing/2014/main" id="{ECF5F4DC-F8D9-46B3-BB88-F72C8AB590A4}"/>
              </a:ext>
            </a:extLst>
          </p:cNvPr>
          <p:cNvSpPr>
            <a:spLocks noGrp="1"/>
          </p:cNvSpPr>
          <p:nvPr>
            <p:ph type="body" sz="half" idx="2"/>
          </p:nvPr>
        </p:nvSpPr>
        <p:spPr/>
        <p:txBody>
          <a:bodyPr/>
          <a:lstStyle/>
          <a:p>
            <a:endParaRPr lang="en-GB" dirty="0"/>
          </a:p>
        </p:txBody>
      </p:sp>
      <p:sp>
        <p:nvSpPr>
          <p:cNvPr id="5" name="Content Placeholder 4" descr="Adult and kids carving pumpkin">
            <a:extLst>
              <a:ext uri="{FF2B5EF4-FFF2-40B4-BE49-F238E27FC236}">
                <a16:creationId xmlns:a16="http://schemas.microsoft.com/office/drawing/2014/main" id="{E917A3FA-7ED9-446B-B5CF-92162464CF55}"/>
              </a:ext>
            </a:extLst>
          </p:cNvPr>
          <p:cNvSpPr>
            <a:spLocks noGrp="1"/>
          </p:cNvSpPr>
          <p:nvPr>
            <p:ph idx="1"/>
          </p:nvPr>
        </p:nvSpPr>
        <p:spPr>
          <a:prstGeom prst="roundRect">
            <a:avLst/>
          </a:prstGeom>
          <a:blipFill>
            <a:blip r:embed="rId2">
              <a:extLst>
                <a:ext uri="{28A0092B-C50C-407E-A947-70E740481C1C}">
                  <a14:useLocalDpi xmlns:a14="http://schemas.microsoft.com/office/drawing/2010/main" val="0"/>
                </a:ext>
              </a:extLst>
            </a:blip>
            <a:srcRect/>
            <a:stretch>
              <a:fillRect l="-2000" r="-2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Tree>
    <p:extLst>
      <p:ext uri="{BB962C8B-B14F-4D97-AF65-F5344CB8AC3E}">
        <p14:creationId xmlns:p14="http://schemas.microsoft.com/office/powerpoint/2010/main" val="32821054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E1A39-E6C3-4F64-A957-033E1C96EA80}"/>
              </a:ext>
            </a:extLst>
          </p:cNvPr>
          <p:cNvSpPr>
            <a:spLocks noGrp="1"/>
          </p:cNvSpPr>
          <p:nvPr>
            <p:ph type="title"/>
          </p:nvPr>
        </p:nvSpPr>
        <p:spPr/>
        <p:txBody>
          <a:bodyPr>
            <a:normAutofit/>
          </a:bodyPr>
          <a:lstStyle/>
          <a:p>
            <a:r>
              <a:rPr lang="en-GB" sz="2000" b="1" dirty="0">
                <a:latin typeface="Arial" panose="020B0604020202020204" pitchFamily="34" charset="0"/>
                <a:cs typeface="Arial" panose="020B0604020202020204" pitchFamily="34" charset="0"/>
              </a:rPr>
              <a:t>Caring and responsibility</a:t>
            </a:r>
            <a:br>
              <a:rPr lang="en-GB" sz="2000" dirty="0">
                <a:latin typeface="Arial" panose="020B0604020202020204" pitchFamily="34" charset="0"/>
                <a:cs typeface="Arial" panose="020B0604020202020204" pitchFamily="34" charset="0"/>
              </a:rPr>
            </a:br>
            <a:r>
              <a:rPr lang="en-GB" sz="1200" dirty="0">
                <a:latin typeface="Arial" panose="020B0604020202020204" pitchFamily="34" charset="0"/>
                <a:cs typeface="Arial" panose="020B0604020202020204" pitchFamily="34" charset="0"/>
              </a:rPr>
              <a:t>This focuses on special people. It explores why they are special and how they care for and keep one another safe. It examines pupils’ increasing responsibilities towards themselves and others as they get older, including the role they can play and the difference they can make within their communities.</a:t>
            </a:r>
            <a:endParaRPr lang="en-GB" b="1" dirty="0"/>
          </a:p>
        </p:txBody>
      </p:sp>
      <p:sp>
        <p:nvSpPr>
          <p:cNvPr id="4" name="Text Placeholder 3">
            <a:extLst>
              <a:ext uri="{FF2B5EF4-FFF2-40B4-BE49-F238E27FC236}">
                <a16:creationId xmlns:a16="http://schemas.microsoft.com/office/drawing/2014/main" id="{28891C2C-7E5F-4B29-B782-94B17BD62703}"/>
              </a:ext>
            </a:extLst>
          </p:cNvPr>
          <p:cNvSpPr>
            <a:spLocks noGrp="1"/>
          </p:cNvSpPr>
          <p:nvPr>
            <p:ph type="body" sz="half" idx="2"/>
          </p:nvPr>
        </p:nvSpPr>
        <p:spPr/>
        <p:txBody>
          <a:bodyPr/>
          <a:lstStyle/>
          <a:p>
            <a:endParaRPr lang="en-GB"/>
          </a:p>
        </p:txBody>
      </p:sp>
      <p:sp>
        <p:nvSpPr>
          <p:cNvPr id="5" name="Content Placeholder 4" descr="Child holding small young kitten in both hands against face and chest, with kitten’s head, splayed paws, and rear protruding">
            <a:extLst>
              <a:ext uri="{FF2B5EF4-FFF2-40B4-BE49-F238E27FC236}">
                <a16:creationId xmlns:a16="http://schemas.microsoft.com/office/drawing/2014/main" id="{3E6768A2-74EC-472B-8B0F-B169B16A0673}"/>
              </a:ext>
            </a:extLst>
          </p:cNvPr>
          <p:cNvSpPr>
            <a:spLocks noGrp="1"/>
          </p:cNvSpPr>
          <p:nvPr>
            <p:ph idx="1"/>
          </p:nvPr>
        </p:nvSpPr>
        <p:spPr>
          <a:prstGeom prst="roundRect">
            <a:avLst/>
          </a:prstGeom>
          <a:blipFill>
            <a:blip r:embed="rId2">
              <a:extLst>
                <a:ext uri="{28A0092B-C50C-407E-A947-70E740481C1C}">
                  <a14:useLocalDpi xmlns:a14="http://schemas.microsoft.com/office/drawing/2010/main" val="0"/>
                </a:ext>
              </a:extLst>
            </a:blip>
            <a:srcRect/>
            <a:stretch>
              <a:fillRect l="-2000" r="-2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Tree>
    <p:extLst>
      <p:ext uri="{BB962C8B-B14F-4D97-AF65-F5344CB8AC3E}">
        <p14:creationId xmlns:p14="http://schemas.microsoft.com/office/powerpoint/2010/main" val="9372587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21AF9-0967-4069-B36F-7C6B652BA45F}"/>
              </a:ext>
            </a:extLst>
          </p:cNvPr>
          <p:cNvSpPr>
            <a:spLocks noGrp="1"/>
          </p:cNvSpPr>
          <p:nvPr>
            <p:ph type="title"/>
          </p:nvPr>
        </p:nvSpPr>
        <p:spPr/>
        <p:txBody>
          <a:bodyPr>
            <a:normAutofit fontScale="90000"/>
          </a:bodyPr>
          <a:lstStyle/>
          <a:p>
            <a:r>
              <a:rPr lang="en-GB" sz="2000" b="1" dirty="0">
                <a:latin typeface="Arial" panose="020B0604020202020204" pitchFamily="34" charset="0"/>
                <a:cs typeface="Arial" panose="020B0604020202020204" pitchFamily="34" charset="0"/>
              </a:rPr>
              <a:t>Similarities and differences</a:t>
            </a:r>
            <a:br>
              <a:rPr lang="en-GB" sz="2000" b="1" dirty="0">
                <a:latin typeface="Arial" panose="020B0604020202020204" pitchFamily="34" charset="0"/>
                <a:cs typeface="Arial" panose="020B0604020202020204" pitchFamily="34" charset="0"/>
              </a:rPr>
            </a:br>
            <a:r>
              <a:rPr lang="en-GB" sz="1200" b="0" i="0" dirty="0">
                <a:solidFill>
                  <a:srgbClr val="363C49"/>
                </a:solidFill>
                <a:effectLst/>
                <a:latin typeface="Arial" panose="020B0604020202020204" pitchFamily="34" charset="0"/>
                <a:cs typeface="Arial" panose="020B0604020202020204" pitchFamily="34" charset="0"/>
              </a:rPr>
              <a:t>This explores and celebrates the similarities and differences between people, discussing and encouraging ways to value and respect difference and diversity. It looks at the damaging effect that stereotypes can have, and how to identify and challenge them. It helps pupils recognise their own personal strengths and abilities, and develop self respect</a:t>
            </a:r>
            <a:r>
              <a:rPr lang="en-GB" sz="1200" b="0" i="0" dirty="0">
                <a:solidFill>
                  <a:srgbClr val="363C49"/>
                </a:solidFill>
                <a:effectLst/>
                <a:latin typeface="Raleway" pitchFamily="2" charset="0"/>
              </a:rPr>
              <a:t>.</a:t>
            </a:r>
            <a:endParaRPr lang="en-GB" dirty="0"/>
          </a:p>
        </p:txBody>
      </p:sp>
      <p:sp>
        <p:nvSpPr>
          <p:cNvPr id="4" name="Text Placeholder 3">
            <a:extLst>
              <a:ext uri="{FF2B5EF4-FFF2-40B4-BE49-F238E27FC236}">
                <a16:creationId xmlns:a16="http://schemas.microsoft.com/office/drawing/2014/main" id="{5CCBDD78-7FB1-4CFB-A86B-557B22892777}"/>
              </a:ext>
            </a:extLst>
          </p:cNvPr>
          <p:cNvSpPr>
            <a:spLocks noGrp="1"/>
          </p:cNvSpPr>
          <p:nvPr>
            <p:ph type="body" sz="half" idx="2"/>
          </p:nvPr>
        </p:nvSpPr>
        <p:spPr/>
        <p:txBody>
          <a:bodyPr/>
          <a:lstStyle/>
          <a:p>
            <a:endParaRPr lang="en-GB" dirty="0"/>
          </a:p>
        </p:txBody>
      </p:sp>
      <p:sp>
        <p:nvSpPr>
          <p:cNvPr id="5" name="Content Placeholder 4" descr="Kids trick or treating">
            <a:extLst>
              <a:ext uri="{FF2B5EF4-FFF2-40B4-BE49-F238E27FC236}">
                <a16:creationId xmlns:a16="http://schemas.microsoft.com/office/drawing/2014/main" id="{A78272F0-58AD-48DA-A641-B2F77B9FAA02}"/>
              </a:ext>
            </a:extLst>
          </p:cNvPr>
          <p:cNvSpPr>
            <a:spLocks noGrp="1"/>
          </p:cNvSpPr>
          <p:nvPr>
            <p:ph idx="1"/>
          </p:nvPr>
        </p:nvSpPr>
        <p:spPr>
          <a:prstGeom prst="roundRect">
            <a:avLst/>
          </a:prstGeom>
          <a:blipFill>
            <a:blip r:embed="rId2">
              <a:extLst>
                <a:ext uri="{28A0092B-C50C-407E-A947-70E740481C1C}">
                  <a14:useLocalDpi xmlns:a14="http://schemas.microsoft.com/office/drawing/2010/main" val="0"/>
                </a:ext>
              </a:extLst>
            </a:blip>
            <a:srcRect/>
            <a:stretch>
              <a:fillRect l="-2000" r="-2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Tree>
    <p:extLst>
      <p:ext uri="{BB962C8B-B14F-4D97-AF65-F5344CB8AC3E}">
        <p14:creationId xmlns:p14="http://schemas.microsoft.com/office/powerpoint/2010/main" val="37814409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8D399-E5B4-4B73-8481-D6CD375E834E}"/>
              </a:ext>
            </a:extLst>
          </p:cNvPr>
          <p:cNvSpPr>
            <a:spLocks noGrp="1"/>
          </p:cNvSpPr>
          <p:nvPr>
            <p:ph type="title"/>
          </p:nvPr>
        </p:nvSpPr>
        <p:spPr/>
        <p:txBody>
          <a:bodyPr>
            <a:normAutofit fontScale="90000"/>
          </a:bodyPr>
          <a:lstStyle/>
          <a:p>
            <a:r>
              <a:rPr lang="en-GB" sz="2000" b="1" dirty="0">
                <a:latin typeface="Arial" panose="020B0604020202020204" pitchFamily="34" charset="0"/>
                <a:cs typeface="Arial" panose="020B0604020202020204" pitchFamily="34" charset="0"/>
              </a:rPr>
              <a:t>Healthy and happy friendships</a:t>
            </a:r>
            <a:br>
              <a:rPr lang="en-GB" sz="2000" b="1" dirty="0">
                <a:latin typeface="Arial" panose="020B0604020202020204" pitchFamily="34" charset="0"/>
                <a:cs typeface="Arial" panose="020B0604020202020204" pitchFamily="34" charset="0"/>
              </a:rPr>
            </a:br>
            <a:r>
              <a:rPr lang="en-GB" sz="1200" dirty="0">
                <a:latin typeface="Arial" panose="020B0604020202020204" pitchFamily="34" charset="0"/>
                <a:cs typeface="Arial" panose="020B0604020202020204" pitchFamily="34" charset="0"/>
              </a:rPr>
              <a:t>This explores friendships: their importance, what being a good friend means, and how to keep friendships positive and healthy. Pupils investigate their own values and identity (including their online identity), and develop skills to resolve difficulties within friendships, including maintaining and respecting personal boundaries and safe touch, managing peer pressure and the effects on friendships of change.</a:t>
            </a:r>
            <a:endParaRPr lang="en-GB" dirty="0"/>
          </a:p>
        </p:txBody>
      </p:sp>
      <p:sp>
        <p:nvSpPr>
          <p:cNvPr id="4" name="Text Placeholder 3">
            <a:extLst>
              <a:ext uri="{FF2B5EF4-FFF2-40B4-BE49-F238E27FC236}">
                <a16:creationId xmlns:a16="http://schemas.microsoft.com/office/drawing/2014/main" id="{7857588A-8869-4735-A5CB-7F62C33AF857}"/>
              </a:ext>
            </a:extLst>
          </p:cNvPr>
          <p:cNvSpPr>
            <a:spLocks noGrp="1"/>
          </p:cNvSpPr>
          <p:nvPr>
            <p:ph type="body" sz="half" idx="2"/>
          </p:nvPr>
        </p:nvSpPr>
        <p:spPr/>
        <p:txBody>
          <a:bodyPr/>
          <a:lstStyle/>
          <a:p>
            <a:endParaRPr lang="en-GB" dirty="0"/>
          </a:p>
        </p:txBody>
      </p:sp>
      <p:sp>
        <p:nvSpPr>
          <p:cNvPr id="5" name="Content Placeholder 4" descr="Classmate pushing student in wheelchair">
            <a:extLst>
              <a:ext uri="{FF2B5EF4-FFF2-40B4-BE49-F238E27FC236}">
                <a16:creationId xmlns:a16="http://schemas.microsoft.com/office/drawing/2014/main" id="{6616528A-E81F-44BB-ACEF-37B1F9780D87}"/>
              </a:ext>
            </a:extLst>
          </p:cNvPr>
          <p:cNvSpPr>
            <a:spLocks noGrp="1"/>
          </p:cNvSpPr>
          <p:nvPr>
            <p:ph idx="1"/>
          </p:nvPr>
        </p:nvSpPr>
        <p:spPr>
          <a:prstGeom prst="roundRect">
            <a:avLst/>
          </a:prstGeom>
          <a:blipFill>
            <a:blip r:embed="rId3">
              <a:extLst>
                <a:ext uri="{28A0092B-C50C-407E-A947-70E740481C1C}">
                  <a14:useLocalDpi xmlns:a14="http://schemas.microsoft.com/office/drawing/2010/main" val="0"/>
                </a:ext>
              </a:extLst>
            </a:blip>
            <a:srcRect/>
            <a:stretch>
              <a:fillRect l="-2000" r="-2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a:p>
        </p:txBody>
      </p:sp>
    </p:spTree>
    <p:extLst>
      <p:ext uri="{BB962C8B-B14F-4D97-AF65-F5344CB8AC3E}">
        <p14:creationId xmlns:p14="http://schemas.microsoft.com/office/powerpoint/2010/main" val="39268878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5684AEE3C30BB47BC62FCD4E5AD9B37" ma:contentTypeVersion="6" ma:contentTypeDescription="Create a new document." ma:contentTypeScope="" ma:versionID="8a4d4927ecae8f411a0662500b9d335b">
  <xsd:schema xmlns:xsd="http://www.w3.org/2001/XMLSchema" xmlns:xs="http://www.w3.org/2001/XMLSchema" xmlns:p="http://schemas.microsoft.com/office/2006/metadata/properties" xmlns:ns2="94223aaa-26bc-4776-9cb7-9f7d144c6216" targetNamespace="http://schemas.microsoft.com/office/2006/metadata/properties" ma:root="true" ma:fieldsID="728a157b521480d53ada49eca21d312c" ns2:_="">
    <xsd:import namespace="94223aaa-26bc-4776-9cb7-9f7d144c621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223aaa-26bc-4776-9cb7-9f7d144c62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F08191B-7016-4F85-8B89-6D85EA51A72A}">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519273E9-DDA7-4562-ACF0-667D17C8C1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223aaa-26bc-4776-9cb7-9f7d144c621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E8F352C-E13F-42CC-8E9B-49044FB913D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1223</TotalTime>
  <Words>698</Words>
  <Application>Microsoft Office PowerPoint</Application>
  <PresentationFormat>Widescreen</PresentationFormat>
  <Paragraphs>29</Paragraphs>
  <Slides>9</Slides>
  <Notes>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9</vt:i4>
      </vt:variant>
    </vt:vector>
  </HeadingPairs>
  <TitlesOfParts>
    <vt:vector size="16" baseType="lpstr">
      <vt:lpstr>Arial</vt:lpstr>
      <vt:lpstr>Calibri</vt:lpstr>
      <vt:lpstr>Calibri Light</vt:lpstr>
      <vt:lpstr>Raleway</vt:lpstr>
      <vt:lpstr>Wingdings</vt:lpstr>
      <vt:lpstr>Office Theme</vt:lpstr>
      <vt:lpstr>Office Theme</vt:lpstr>
      <vt:lpstr>RSHE Pupil Voice Activity KS1    </vt:lpstr>
      <vt:lpstr>How to use this resource</vt:lpstr>
      <vt:lpstr>Some of the things we learn in RSHE</vt:lpstr>
      <vt:lpstr>Coping with change This  explores how people grow and change from babies, through puberty to adulthood. At Key Stage 1, it examines ways in which children have grown and how they will continue to change, and how to develop resilience. At Key Stage 2, it identifies changes that will take place in children’s bodies during puberty, and explores ways to manage the emotional effects of life changes, including the transition to secondary school.  </vt:lpstr>
      <vt:lpstr>Healthy bodies, healthy minds This explores how to stay healthy, both physically and mentally. It explores ways to maintain wellbeing and prevent illness, how to develop a healthy, balanced lifestyle and the consequences and effects of different habits and choices. It encourages the development of positive self-worth and recognition, what might affect or influence unhealthy ways of thinking, and how to overcome this. </vt:lpstr>
      <vt:lpstr>Families This explores the importance and diversity of families, and the characteristics of healthy, positive family relationships. It enables pupils to recognise when they may feel unsafe within a family, and how to ask for help if they need it. It identifies the characteristics of a committed relationship, and at Year 6 might explore human reproduction and other ways that people can start a family.</vt:lpstr>
      <vt:lpstr>Caring and responsibility This focuses on special people. It explores why they are special and how they care for and keep one another safe. It examines pupils’ increasing responsibilities towards themselves and others as they get older, including the role they can play and the difference they can make within their communities.</vt:lpstr>
      <vt:lpstr>Similarities and differences This explores and celebrates the similarities and differences between people, discussing and encouraging ways to value and respect difference and diversity. It looks at the damaging effect that stereotypes can have, and how to identify and challenge them. It helps pupils recognise their own personal strengths and abilities, and develop self respect.</vt:lpstr>
      <vt:lpstr>Healthy and happy friendships This explores friendships: their importance, what being a good friend means, and how to keep friendships positive and healthy. Pupils investigate their own values and identity (including their online identity), and develop skills to resolve difficulties within friendships, including maintaining and respecting personal boundaries and safe touch, managing peer pressure and the effects on friendships of change.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PUPIL PARTICIPATION  - tell us what you think!</dc:title>
  <dc:creator>Josie Rayner-Wells</dc:creator>
  <cp:lastModifiedBy>Harris, Jennifer</cp:lastModifiedBy>
  <cp:revision>53</cp:revision>
  <dcterms:created xsi:type="dcterms:W3CDTF">2020-07-05T21:28:46Z</dcterms:created>
  <dcterms:modified xsi:type="dcterms:W3CDTF">2022-06-10T11:47:55Z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0x010100F5684AEE3C30BB47BC62FCD4E5AD9B37</vt:lpwstr>
  </property>
</Properties>
</file>