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60" r:id="rId7"/>
    <p:sldId id="259" r:id="rId8"/>
    <p:sldId id="264" r:id="rId9"/>
    <p:sldId id="265" r:id="rId10"/>
    <p:sldId id="258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A04577-5B29-4FFF-A2B4-E983FC732244}" v="5" dt="2025-01-20T12:37:34.98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4" autoAdjust="0"/>
  </p:normalViewPr>
  <p:slideViewPr>
    <p:cSldViewPr snapToGrid="0">
      <p:cViewPr>
        <p:scale>
          <a:sx n="50" d="100"/>
          <a:sy n="50" d="100"/>
        </p:scale>
        <p:origin x="954" y="3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Harding" userId="f0f23949-13ec-4607-816a-56de56c2a776" providerId="ADAL" clId="{31A04577-5B29-4FFF-A2B4-E983FC732244}"/>
    <pc:docChg chg="custSel modSld modMainMaster">
      <pc:chgData name="Deborah Harding" userId="f0f23949-13ec-4607-816a-56de56c2a776" providerId="ADAL" clId="{31A04577-5B29-4FFF-A2B4-E983FC732244}" dt="2025-01-20T12:49:20.308" v="593" actId="962"/>
      <pc:docMkLst>
        <pc:docMk/>
      </pc:docMkLst>
      <pc:sldChg chg="modSp mod">
        <pc:chgData name="Deborah Harding" userId="f0f23949-13ec-4607-816a-56de56c2a776" providerId="ADAL" clId="{31A04577-5B29-4FFF-A2B4-E983FC732244}" dt="2025-01-20T12:49:20.308" v="593" actId="962"/>
        <pc:sldMkLst>
          <pc:docMk/>
          <pc:sldMk cId="0" sldId="256"/>
        </pc:sldMkLst>
        <pc:spChg chg="mod">
          <ac:chgData name="Deborah Harding" userId="f0f23949-13ec-4607-816a-56de56c2a776" providerId="ADAL" clId="{31A04577-5B29-4FFF-A2B4-E983FC732244}" dt="2025-01-20T12:35:25.215" v="262" actId="962"/>
          <ac:spMkLst>
            <pc:docMk/>
            <pc:sldMk cId="0" sldId="256"/>
            <ac:spMk id="151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35:27.918" v="263" actId="962"/>
          <ac:spMkLst>
            <pc:docMk/>
            <pc:sldMk cId="0" sldId="256"/>
            <ac:spMk id="152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48:57.616" v="586"/>
          <ac:spMkLst>
            <pc:docMk/>
            <pc:sldMk cId="0" sldId="256"/>
            <ac:spMk id="154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49:01.648" v="590"/>
          <ac:spMkLst>
            <pc:docMk/>
            <pc:sldMk cId="0" sldId="256"/>
            <ac:spMk id="158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35:29.133" v="264" actId="962"/>
          <ac:spMkLst>
            <pc:docMk/>
            <pc:sldMk cId="0" sldId="256"/>
            <ac:spMk id="159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35:30.609" v="265" actId="962"/>
          <ac:spMkLst>
            <pc:docMk/>
            <pc:sldMk cId="0" sldId="256"/>
            <ac:spMk id="161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35:31.954" v="266" actId="962"/>
          <ac:spMkLst>
            <pc:docMk/>
            <pc:sldMk cId="0" sldId="256"/>
            <ac:spMk id="162" creationId="{00000000-0000-0000-0000-000000000000}"/>
          </ac:spMkLst>
        </pc:spChg>
        <pc:spChg chg="mod">
          <ac:chgData name="Deborah Harding" userId="f0f23949-13ec-4607-816a-56de56c2a776" providerId="ADAL" clId="{31A04577-5B29-4FFF-A2B4-E983FC732244}" dt="2025-01-20T12:49:20.308" v="593" actId="962"/>
          <ac:spMkLst>
            <pc:docMk/>
            <pc:sldMk cId="0" sldId="256"/>
            <ac:spMk id="164" creationId="{00000000-0000-0000-0000-000000000000}"/>
          </ac:spMkLst>
        </pc:spChg>
        <pc:picChg chg="mod">
          <ac:chgData name="Deborah Harding" userId="f0f23949-13ec-4607-816a-56de56c2a776" providerId="ADAL" clId="{31A04577-5B29-4FFF-A2B4-E983FC732244}" dt="2025-01-20T12:35:41.151" v="267" actId="962"/>
          <ac:picMkLst>
            <pc:docMk/>
            <pc:sldMk cId="0" sldId="256"/>
            <ac:picMk id="7" creationId="{9E5F1C33-5EDE-A01E-9C58-0B1F22084381}"/>
          </ac:picMkLst>
        </pc:picChg>
        <pc:picChg chg="mod">
          <ac:chgData name="Deborah Harding" userId="f0f23949-13ec-4607-816a-56de56c2a776" providerId="ADAL" clId="{31A04577-5B29-4FFF-A2B4-E983FC732244}" dt="2025-01-20T12:35:46.114" v="268" actId="962"/>
          <ac:picMkLst>
            <pc:docMk/>
            <pc:sldMk cId="0" sldId="256"/>
            <ac:picMk id="11" creationId="{A24871B6-8536-C81F-639C-233280984A9C}"/>
          </ac:picMkLst>
        </pc:picChg>
        <pc:picChg chg="mod">
          <ac:chgData name="Deborah Harding" userId="f0f23949-13ec-4607-816a-56de56c2a776" providerId="ADAL" clId="{31A04577-5B29-4FFF-A2B4-E983FC732244}" dt="2025-01-20T12:34:30.778" v="95" actId="962"/>
          <ac:picMkLst>
            <pc:docMk/>
            <pc:sldMk cId="0" sldId="256"/>
            <ac:picMk id="153" creationId="{00000000-0000-0000-0000-000000000000}"/>
          </ac:picMkLst>
        </pc:picChg>
        <pc:picChg chg="mod">
          <ac:chgData name="Deborah Harding" userId="f0f23949-13ec-4607-816a-56de56c2a776" providerId="ADAL" clId="{31A04577-5B29-4FFF-A2B4-E983FC732244}" dt="2025-01-20T12:34:42.688" v="151" actId="962"/>
          <ac:picMkLst>
            <pc:docMk/>
            <pc:sldMk cId="0" sldId="256"/>
            <ac:picMk id="155" creationId="{00000000-0000-0000-0000-000000000000}"/>
          </ac:picMkLst>
        </pc:picChg>
        <pc:picChg chg="mod">
          <ac:chgData name="Deborah Harding" userId="f0f23949-13ec-4607-816a-56de56c2a776" providerId="ADAL" clId="{31A04577-5B29-4FFF-A2B4-E983FC732244}" dt="2025-01-20T12:35:01.318" v="261" actId="962"/>
          <ac:picMkLst>
            <pc:docMk/>
            <pc:sldMk cId="0" sldId="256"/>
            <ac:picMk id="156" creationId="{00000000-0000-0000-0000-000000000000}"/>
          </ac:picMkLst>
        </pc:picChg>
        <pc:picChg chg="mod">
          <ac:chgData name="Deborah Harding" userId="f0f23949-13ec-4607-816a-56de56c2a776" providerId="ADAL" clId="{31A04577-5B29-4FFF-A2B4-E983FC732244}" dt="2025-01-20T12:49:10.226" v="591" actId="962"/>
          <ac:picMkLst>
            <pc:docMk/>
            <pc:sldMk cId="0" sldId="256"/>
            <ac:picMk id="157" creationId="{00000000-0000-0000-0000-000000000000}"/>
          </ac:picMkLst>
        </pc:picChg>
        <pc:picChg chg="mod">
          <ac:chgData name="Deborah Harding" userId="f0f23949-13ec-4607-816a-56de56c2a776" providerId="ADAL" clId="{31A04577-5B29-4FFF-A2B4-E983FC732244}" dt="2025-01-20T12:49:17.112" v="592" actId="962"/>
          <ac:picMkLst>
            <pc:docMk/>
            <pc:sldMk cId="0" sldId="256"/>
            <ac:picMk id="160" creationId="{00000000-0000-0000-0000-000000000000}"/>
          </ac:picMkLst>
        </pc:picChg>
      </pc:sldChg>
      <pc:sldChg chg="modSp mod">
        <pc:chgData name="Deborah Harding" userId="f0f23949-13ec-4607-816a-56de56c2a776" providerId="ADAL" clId="{31A04577-5B29-4FFF-A2B4-E983FC732244}" dt="2025-01-20T12:35:50.291" v="271" actId="962"/>
        <pc:sldMkLst>
          <pc:docMk/>
          <pc:sldMk cId="0" sldId="257"/>
        </pc:sldMkLst>
        <pc:spChg chg="mod">
          <ac:chgData name="Deborah Harding" userId="f0f23949-13ec-4607-816a-56de56c2a776" providerId="ADAL" clId="{31A04577-5B29-4FFF-A2B4-E983FC732244}" dt="2025-01-20T12:35:49.411" v="270" actId="962"/>
          <ac:spMkLst>
            <pc:docMk/>
            <pc:sldMk cId="0" sldId="257"/>
            <ac:spMk id="166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5:50.291" v="271" actId="962"/>
          <ac:grpSpMkLst>
            <pc:docMk/>
            <pc:sldMk cId="0" sldId="257"/>
            <ac:grpSpMk id="171" creationId="{00000000-0000-0000-0000-000000000000}"/>
          </ac:grpSpMkLst>
        </pc:grpChg>
        <pc:picChg chg="mod">
          <ac:chgData name="Deborah Harding" userId="f0f23949-13ec-4607-816a-56de56c2a776" providerId="ADAL" clId="{31A04577-5B29-4FFF-A2B4-E983FC732244}" dt="2025-01-20T12:35:48.085" v="269" actId="962"/>
          <ac:picMkLst>
            <pc:docMk/>
            <pc:sldMk cId="0" sldId="257"/>
            <ac:picMk id="9" creationId="{9BF8B914-6F07-5A0F-204C-3F47152CCA30}"/>
          </ac:picMkLst>
        </pc:picChg>
      </pc:sldChg>
      <pc:sldChg chg="addSp delSp modSp mod">
        <pc:chgData name="Deborah Harding" userId="f0f23949-13ec-4607-816a-56de56c2a776" providerId="ADAL" clId="{31A04577-5B29-4FFF-A2B4-E983FC732244}" dt="2025-01-20T12:46:30.933" v="446" actId="33553"/>
        <pc:sldMkLst>
          <pc:docMk/>
          <pc:sldMk cId="1905414690" sldId="258"/>
        </pc:sldMkLst>
        <pc:spChg chg="mod">
          <ac:chgData name="Deborah Harding" userId="f0f23949-13ec-4607-816a-56de56c2a776" providerId="ADAL" clId="{31A04577-5B29-4FFF-A2B4-E983FC732244}" dt="2025-01-20T12:46:30.933" v="446" actId="33553"/>
          <ac:spMkLst>
            <pc:docMk/>
            <pc:sldMk cId="1905414690" sldId="258"/>
            <ac:spMk id="3" creationId="{36A54795-37AE-7652-2BC1-88BFA0ACDE80}"/>
          </ac:spMkLst>
        </pc:spChg>
        <pc:spChg chg="add del mod">
          <ac:chgData name="Deborah Harding" userId="f0f23949-13ec-4607-816a-56de56c2a776" providerId="ADAL" clId="{31A04577-5B29-4FFF-A2B4-E983FC732244}" dt="2025-01-20T12:37:18.379" v="421" actId="21"/>
          <ac:spMkLst>
            <pc:docMk/>
            <pc:sldMk cId="1905414690" sldId="258"/>
            <ac:spMk id="4" creationId="{9C31334B-A876-CE64-6AF4-9AF65CA5BF9B}"/>
          </ac:spMkLst>
        </pc:spChg>
        <pc:spChg chg="mod">
          <ac:chgData name="Deborah Harding" userId="f0f23949-13ec-4607-816a-56de56c2a776" providerId="ADAL" clId="{31A04577-5B29-4FFF-A2B4-E983FC732244}" dt="2025-01-20T12:36:11.090" v="289" actId="962"/>
          <ac:spMkLst>
            <pc:docMk/>
            <pc:sldMk cId="1905414690" sldId="258"/>
            <ac:spMk id="166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6:51.424" v="416" actId="962"/>
          <ac:grpSpMkLst>
            <pc:docMk/>
            <pc:sldMk cId="1905414690" sldId="258"/>
            <ac:grpSpMk id="171" creationId="{00000000-0000-0000-0000-000000000000}"/>
          </ac:grpSpMkLst>
        </pc:grpChg>
        <pc:picChg chg="mod">
          <ac:chgData name="Deborah Harding" userId="f0f23949-13ec-4607-816a-56de56c2a776" providerId="ADAL" clId="{31A04577-5B29-4FFF-A2B4-E983FC732244}" dt="2025-01-20T12:36:37.694" v="415" actId="962"/>
          <ac:picMkLst>
            <pc:docMk/>
            <pc:sldMk cId="1905414690" sldId="258"/>
            <ac:picMk id="2" creationId="{F5D4BCFF-BFD8-D43C-3546-E655B83B83E2}"/>
          </ac:picMkLst>
        </pc:picChg>
      </pc:sldChg>
      <pc:sldChg chg="addSp delSp modSp mod modClrScheme chgLayout">
        <pc:chgData name="Deborah Harding" userId="f0f23949-13ec-4607-816a-56de56c2a776" providerId="ADAL" clId="{31A04577-5B29-4FFF-A2B4-E983FC732244}" dt="2025-01-20T12:48:06.719" v="545" actId="20577"/>
        <pc:sldMkLst>
          <pc:docMk/>
          <pc:sldMk cId="1602176241" sldId="259"/>
        </pc:sldMkLst>
        <pc:spChg chg="add del mod ord">
          <ac:chgData name="Deborah Harding" userId="f0f23949-13ec-4607-816a-56de56c2a776" providerId="ADAL" clId="{31A04577-5B29-4FFF-A2B4-E983FC732244}" dt="2025-01-20T12:41:46.838" v="439" actId="478"/>
          <ac:spMkLst>
            <pc:docMk/>
            <pc:sldMk cId="1602176241" sldId="259"/>
            <ac:spMk id="2" creationId="{8DD68879-C52B-CAB6-EEC1-1E58EE44AFF3}"/>
          </ac:spMkLst>
        </pc:spChg>
        <pc:spChg chg="add del mod ord">
          <ac:chgData name="Deborah Harding" userId="f0f23949-13ec-4607-816a-56de56c2a776" providerId="ADAL" clId="{31A04577-5B29-4FFF-A2B4-E983FC732244}" dt="2025-01-20T12:41:33.451" v="438" actId="478"/>
          <ac:spMkLst>
            <pc:docMk/>
            <pc:sldMk cId="1602176241" sldId="259"/>
            <ac:spMk id="4" creationId="{DF312E6E-ADC3-CE76-A683-811E7AC809CC}"/>
          </ac:spMkLst>
        </pc:spChg>
        <pc:spChg chg="mod">
          <ac:chgData name="Deborah Harding" userId="f0f23949-13ec-4607-816a-56de56c2a776" providerId="ADAL" clId="{31A04577-5B29-4FFF-A2B4-E983FC732244}" dt="2025-01-20T12:35:54.063" v="274" actId="962"/>
          <ac:spMkLst>
            <pc:docMk/>
            <pc:sldMk cId="1602176241" sldId="259"/>
            <ac:spMk id="166" creationId="{00000000-0000-0000-0000-000000000000}"/>
          </ac:spMkLst>
        </pc:spChg>
        <pc:spChg chg="mod ord">
          <ac:chgData name="Deborah Harding" userId="f0f23949-13ec-4607-816a-56de56c2a776" providerId="ADAL" clId="{31A04577-5B29-4FFF-A2B4-E983FC732244}" dt="2025-01-20T12:48:06.719" v="545" actId="20577"/>
          <ac:spMkLst>
            <pc:docMk/>
            <pc:sldMk cId="1602176241" sldId="259"/>
            <ac:spMk id="167" creationId="{00000000-0000-0000-0000-000000000000}"/>
          </ac:spMkLst>
        </pc:spChg>
        <pc:spChg chg="del">
          <ac:chgData name="Deborah Harding" userId="f0f23949-13ec-4607-816a-56de56c2a776" providerId="ADAL" clId="{31A04577-5B29-4FFF-A2B4-E983FC732244}" dt="2025-01-20T12:47:50.777" v="481" actId="478"/>
          <ac:spMkLst>
            <pc:docMk/>
            <pc:sldMk cId="1602176241" sldId="259"/>
            <ac:spMk id="172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5:54.843" v="275" actId="962"/>
          <ac:grpSpMkLst>
            <pc:docMk/>
            <pc:sldMk cId="1602176241" sldId="259"/>
            <ac:grpSpMk id="171" creationId="{00000000-0000-0000-0000-000000000000}"/>
          </ac:grpSpMkLst>
        </pc:grpChg>
        <pc:picChg chg="mod">
          <ac:chgData name="Deborah Harding" userId="f0f23949-13ec-4607-816a-56de56c2a776" providerId="ADAL" clId="{31A04577-5B29-4FFF-A2B4-E983FC732244}" dt="2025-01-20T12:35:55.770" v="276" actId="962"/>
          <ac:picMkLst>
            <pc:docMk/>
            <pc:sldMk cId="1602176241" sldId="259"/>
            <ac:picMk id="3" creationId="{38A2BF99-6B8F-18E8-C71A-BED430530F39}"/>
          </ac:picMkLst>
        </pc:picChg>
        <pc:picChg chg="mod">
          <ac:chgData name="Deborah Harding" userId="f0f23949-13ec-4607-816a-56de56c2a776" providerId="ADAL" clId="{31A04577-5B29-4FFF-A2B4-E983FC732244}" dt="2025-01-20T12:35:56.676" v="277" actId="962"/>
          <ac:picMkLst>
            <pc:docMk/>
            <pc:sldMk cId="1602176241" sldId="259"/>
            <ac:picMk id="5" creationId="{FBDB0D59-D061-D588-58A6-0034F69BF82E}"/>
          </ac:picMkLst>
        </pc:picChg>
        <pc:picChg chg="mod">
          <ac:chgData name="Deborah Harding" userId="f0f23949-13ec-4607-816a-56de56c2a776" providerId="ADAL" clId="{31A04577-5B29-4FFF-A2B4-E983FC732244}" dt="2025-01-20T12:35:57.514" v="278" actId="962"/>
          <ac:picMkLst>
            <pc:docMk/>
            <pc:sldMk cId="1602176241" sldId="259"/>
            <ac:picMk id="7" creationId="{E4D366DD-A939-9666-7DE2-1D0B0ABA303A}"/>
          </ac:picMkLst>
        </pc:picChg>
      </pc:sldChg>
      <pc:sldChg chg="modSp mod">
        <pc:chgData name="Deborah Harding" userId="f0f23949-13ec-4607-816a-56de56c2a776" providerId="ADAL" clId="{31A04577-5B29-4FFF-A2B4-E983FC732244}" dt="2025-01-20T12:35:52.698" v="273" actId="962"/>
        <pc:sldMkLst>
          <pc:docMk/>
          <pc:sldMk cId="590641273" sldId="260"/>
        </pc:sldMkLst>
        <pc:spChg chg="mod">
          <ac:chgData name="Deborah Harding" userId="f0f23949-13ec-4607-816a-56de56c2a776" providerId="ADAL" clId="{31A04577-5B29-4FFF-A2B4-E983FC732244}" dt="2025-01-20T12:35:51.949" v="272" actId="962"/>
          <ac:spMkLst>
            <pc:docMk/>
            <pc:sldMk cId="590641273" sldId="260"/>
            <ac:spMk id="166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5:52.698" v="273" actId="962"/>
          <ac:grpSpMkLst>
            <pc:docMk/>
            <pc:sldMk cId="590641273" sldId="260"/>
            <ac:grpSpMk id="171" creationId="{00000000-0000-0000-0000-000000000000}"/>
          </ac:grpSpMkLst>
        </pc:grpChg>
      </pc:sldChg>
      <pc:sldChg chg="delSp modSp mod modClrScheme chgLayout">
        <pc:chgData name="Deborah Harding" userId="f0f23949-13ec-4607-816a-56de56c2a776" providerId="ADAL" clId="{31A04577-5B29-4FFF-A2B4-E983FC732244}" dt="2025-01-20T12:47:18.479" v="480"/>
        <pc:sldMkLst>
          <pc:docMk/>
          <pc:sldMk cId="3463262121" sldId="264"/>
        </pc:sldMkLst>
        <pc:spChg chg="mod">
          <ac:chgData name="Deborah Harding" userId="f0f23949-13ec-4607-816a-56de56c2a776" providerId="ADAL" clId="{31A04577-5B29-4FFF-A2B4-E983FC732244}" dt="2025-01-20T12:35:59.256" v="279" actId="962"/>
          <ac:spMkLst>
            <pc:docMk/>
            <pc:sldMk cId="3463262121" sldId="264"/>
            <ac:spMk id="166" creationId="{00000000-0000-0000-0000-000000000000}"/>
          </ac:spMkLst>
        </pc:spChg>
        <pc:spChg chg="mod ord">
          <ac:chgData name="Deborah Harding" userId="f0f23949-13ec-4607-816a-56de56c2a776" providerId="ADAL" clId="{31A04577-5B29-4FFF-A2B4-E983FC732244}" dt="2025-01-20T12:47:18.479" v="480"/>
          <ac:spMkLst>
            <pc:docMk/>
            <pc:sldMk cId="3463262121" sldId="264"/>
            <ac:spMk id="167" creationId="{00000000-0000-0000-0000-000000000000}"/>
          </ac:spMkLst>
        </pc:spChg>
        <pc:spChg chg="del">
          <ac:chgData name="Deborah Harding" userId="f0f23949-13ec-4607-816a-56de56c2a776" providerId="ADAL" clId="{31A04577-5B29-4FFF-A2B4-E983FC732244}" dt="2025-01-20T12:47:04.447" v="448" actId="478"/>
          <ac:spMkLst>
            <pc:docMk/>
            <pc:sldMk cId="3463262121" sldId="264"/>
            <ac:spMk id="172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5:59.927" v="280" actId="962"/>
          <ac:grpSpMkLst>
            <pc:docMk/>
            <pc:sldMk cId="3463262121" sldId="264"/>
            <ac:grpSpMk id="171" creationId="{00000000-0000-0000-0000-000000000000}"/>
          </ac:grpSpMkLst>
        </pc:grpChg>
        <pc:picChg chg="mod">
          <ac:chgData name="Deborah Harding" userId="f0f23949-13ec-4607-816a-56de56c2a776" providerId="ADAL" clId="{31A04577-5B29-4FFF-A2B4-E983FC732244}" dt="2025-01-20T12:36:00.585" v="281" actId="962"/>
          <ac:picMkLst>
            <pc:docMk/>
            <pc:sldMk cId="3463262121" sldId="264"/>
            <ac:picMk id="3" creationId="{38A2BF99-6B8F-18E8-C71A-BED430530F39}"/>
          </ac:picMkLst>
        </pc:picChg>
        <pc:picChg chg="mod">
          <ac:chgData name="Deborah Harding" userId="f0f23949-13ec-4607-816a-56de56c2a776" providerId="ADAL" clId="{31A04577-5B29-4FFF-A2B4-E983FC732244}" dt="2025-01-20T12:36:01.334" v="282" actId="962"/>
          <ac:picMkLst>
            <pc:docMk/>
            <pc:sldMk cId="3463262121" sldId="264"/>
            <ac:picMk id="5" creationId="{FBDB0D59-D061-D588-58A6-0034F69BF82E}"/>
          </ac:picMkLst>
        </pc:picChg>
        <pc:picChg chg="mod">
          <ac:chgData name="Deborah Harding" userId="f0f23949-13ec-4607-816a-56de56c2a776" providerId="ADAL" clId="{31A04577-5B29-4FFF-A2B4-E983FC732244}" dt="2025-01-20T12:36:03.849" v="283" actId="962"/>
          <ac:picMkLst>
            <pc:docMk/>
            <pc:sldMk cId="3463262121" sldId="264"/>
            <ac:picMk id="7" creationId="{E4D366DD-A939-9666-7DE2-1D0B0ABA303A}"/>
          </ac:picMkLst>
        </pc:picChg>
      </pc:sldChg>
      <pc:sldChg chg="delSp modSp mod modClrScheme chgLayout">
        <pc:chgData name="Deborah Harding" userId="f0f23949-13ec-4607-816a-56de56c2a776" providerId="ADAL" clId="{31A04577-5B29-4FFF-A2B4-E983FC732244}" dt="2025-01-20T12:48:41.277" v="585" actId="20577"/>
        <pc:sldMkLst>
          <pc:docMk/>
          <pc:sldMk cId="4072513942" sldId="265"/>
        </pc:sldMkLst>
        <pc:spChg chg="mod">
          <ac:chgData name="Deborah Harding" userId="f0f23949-13ec-4607-816a-56de56c2a776" providerId="ADAL" clId="{31A04577-5B29-4FFF-A2B4-E983FC732244}" dt="2025-01-20T12:36:05.318" v="284" actId="962"/>
          <ac:spMkLst>
            <pc:docMk/>
            <pc:sldMk cId="4072513942" sldId="265"/>
            <ac:spMk id="166" creationId="{00000000-0000-0000-0000-000000000000}"/>
          </ac:spMkLst>
        </pc:spChg>
        <pc:spChg chg="mod ord">
          <ac:chgData name="Deborah Harding" userId="f0f23949-13ec-4607-816a-56de56c2a776" providerId="ADAL" clId="{31A04577-5B29-4FFF-A2B4-E983FC732244}" dt="2025-01-20T12:48:41.277" v="585" actId="20577"/>
          <ac:spMkLst>
            <pc:docMk/>
            <pc:sldMk cId="4072513942" sldId="265"/>
            <ac:spMk id="167" creationId="{00000000-0000-0000-0000-000000000000}"/>
          </ac:spMkLst>
        </pc:spChg>
        <pc:spChg chg="del">
          <ac:chgData name="Deborah Harding" userId="f0f23949-13ec-4607-816a-56de56c2a776" providerId="ADAL" clId="{31A04577-5B29-4FFF-A2B4-E983FC732244}" dt="2025-01-20T12:48:27.815" v="546" actId="478"/>
          <ac:spMkLst>
            <pc:docMk/>
            <pc:sldMk cId="4072513942" sldId="265"/>
            <ac:spMk id="172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6:05.946" v="285" actId="962"/>
          <ac:grpSpMkLst>
            <pc:docMk/>
            <pc:sldMk cId="4072513942" sldId="265"/>
            <ac:grpSpMk id="171" creationId="{00000000-0000-0000-0000-000000000000}"/>
          </ac:grpSpMkLst>
        </pc:grpChg>
        <pc:picChg chg="mod">
          <ac:chgData name="Deborah Harding" userId="f0f23949-13ec-4607-816a-56de56c2a776" providerId="ADAL" clId="{31A04577-5B29-4FFF-A2B4-E983FC732244}" dt="2025-01-20T12:36:06.643" v="286" actId="962"/>
          <ac:picMkLst>
            <pc:docMk/>
            <pc:sldMk cId="4072513942" sldId="265"/>
            <ac:picMk id="3" creationId="{38A2BF99-6B8F-18E8-C71A-BED430530F39}"/>
          </ac:picMkLst>
        </pc:picChg>
        <pc:picChg chg="mod">
          <ac:chgData name="Deborah Harding" userId="f0f23949-13ec-4607-816a-56de56c2a776" providerId="ADAL" clId="{31A04577-5B29-4FFF-A2B4-E983FC732244}" dt="2025-01-20T12:36:07.358" v="287" actId="962"/>
          <ac:picMkLst>
            <pc:docMk/>
            <pc:sldMk cId="4072513942" sldId="265"/>
            <ac:picMk id="5" creationId="{FBDB0D59-D061-D588-58A6-0034F69BF82E}"/>
          </ac:picMkLst>
        </pc:picChg>
        <pc:picChg chg="mod">
          <ac:chgData name="Deborah Harding" userId="f0f23949-13ec-4607-816a-56de56c2a776" providerId="ADAL" clId="{31A04577-5B29-4FFF-A2B4-E983FC732244}" dt="2025-01-20T12:36:08.109" v="288" actId="962"/>
          <ac:picMkLst>
            <pc:docMk/>
            <pc:sldMk cId="4072513942" sldId="265"/>
            <ac:picMk id="7" creationId="{E4D366DD-A939-9666-7DE2-1D0B0ABA303A}"/>
          </ac:picMkLst>
        </pc:picChg>
      </pc:sldChg>
      <pc:sldChg chg="modSp mod">
        <pc:chgData name="Deborah Harding" userId="f0f23949-13ec-4607-816a-56de56c2a776" providerId="ADAL" clId="{31A04577-5B29-4FFF-A2B4-E983FC732244}" dt="2025-01-20T12:46:41.658" v="447" actId="33553"/>
        <pc:sldMkLst>
          <pc:docMk/>
          <pc:sldMk cId="3899444656" sldId="266"/>
        </pc:sldMkLst>
        <pc:spChg chg="mod">
          <ac:chgData name="Deborah Harding" userId="f0f23949-13ec-4607-816a-56de56c2a776" providerId="ADAL" clId="{31A04577-5B29-4FFF-A2B4-E983FC732244}" dt="2025-01-20T12:46:41.658" v="447" actId="33553"/>
          <ac:spMkLst>
            <pc:docMk/>
            <pc:sldMk cId="3899444656" sldId="266"/>
            <ac:spMk id="3" creationId="{36A54795-37AE-7652-2BC1-88BFA0ACDE80}"/>
          </ac:spMkLst>
        </pc:spChg>
        <pc:spChg chg="mod">
          <ac:chgData name="Deborah Harding" userId="f0f23949-13ec-4607-816a-56de56c2a776" providerId="ADAL" clId="{31A04577-5B29-4FFF-A2B4-E983FC732244}" dt="2025-01-20T12:36:53.481" v="417" actId="962"/>
          <ac:spMkLst>
            <pc:docMk/>
            <pc:sldMk cId="3899444656" sldId="266"/>
            <ac:spMk id="166" creationId="{00000000-0000-0000-0000-000000000000}"/>
          </ac:spMkLst>
        </pc:spChg>
        <pc:grpChg chg="mod">
          <ac:chgData name="Deborah Harding" userId="f0f23949-13ec-4607-816a-56de56c2a776" providerId="ADAL" clId="{31A04577-5B29-4FFF-A2B4-E983FC732244}" dt="2025-01-20T12:36:54.553" v="418" actId="962"/>
          <ac:grpSpMkLst>
            <pc:docMk/>
            <pc:sldMk cId="3899444656" sldId="266"/>
            <ac:grpSpMk id="171" creationId="{00000000-0000-0000-0000-000000000000}"/>
          </ac:grpSpMkLst>
        </pc:grpChg>
        <pc:picChg chg="mod">
          <ac:chgData name="Deborah Harding" userId="f0f23949-13ec-4607-816a-56de56c2a776" providerId="ADAL" clId="{31A04577-5B29-4FFF-A2B4-E983FC732244}" dt="2025-01-20T12:36:55.690" v="419" actId="962"/>
          <ac:picMkLst>
            <pc:docMk/>
            <pc:sldMk cId="3899444656" sldId="266"/>
            <ac:picMk id="1028" creationId="{2003CDC0-65CA-4E1A-3F0A-892A588C73E2}"/>
          </ac:picMkLst>
        </pc:picChg>
      </pc:sldChg>
      <pc:sldMasterChg chg="modSldLayout">
        <pc:chgData name="Deborah Harding" userId="f0f23949-13ec-4607-816a-56de56c2a776" providerId="ADAL" clId="{31A04577-5B29-4FFF-A2B4-E983FC732244}" dt="2025-01-20T12:45:47.742" v="445" actId="478"/>
        <pc:sldMasterMkLst>
          <pc:docMk/>
          <pc:sldMasterMk cId="0" sldId="2147483648"/>
        </pc:sldMasterMkLst>
        <pc:sldLayoutChg chg="addSp delSp modSp mod">
          <pc:chgData name="Deborah Harding" userId="f0f23949-13ec-4607-816a-56de56c2a776" providerId="ADAL" clId="{31A04577-5B29-4FFF-A2B4-E983FC732244}" dt="2025-01-20T12:45:47.742" v="445" actId="478"/>
          <pc:sldLayoutMkLst>
            <pc:docMk/>
            <pc:sldMasterMk cId="0" sldId="2147483648"/>
            <pc:sldLayoutMk cId="611963296" sldId="2147483664"/>
          </pc:sldLayoutMkLst>
          <pc:spChg chg="del">
            <ac:chgData name="Deborah Harding" userId="f0f23949-13ec-4607-816a-56de56c2a776" providerId="ADAL" clId="{31A04577-5B29-4FFF-A2B4-E983FC732244}" dt="2025-01-20T12:39:02.134" v="422" actId="478"/>
            <ac:spMkLst>
              <pc:docMk/>
              <pc:sldMasterMk cId="0" sldId="2147483648"/>
              <pc:sldLayoutMk cId="611963296" sldId="2147483664"/>
              <ac:spMk id="2" creationId="{45A262B4-34F2-1836-0DB9-2BADCF253321}"/>
            </ac:spMkLst>
          </pc:spChg>
          <pc:spChg chg="add del mod">
            <ac:chgData name="Deborah Harding" userId="f0f23949-13ec-4607-816a-56de56c2a776" providerId="ADAL" clId="{31A04577-5B29-4FFF-A2B4-E983FC732244}" dt="2025-01-20T12:42:15.317" v="442" actId="478"/>
            <ac:spMkLst>
              <pc:docMk/>
              <pc:sldMasterMk cId="0" sldId="2147483648"/>
              <pc:sldLayoutMk cId="611963296" sldId="2147483664"/>
              <ac:spMk id="4" creationId="{69BA3078-EC6E-4AB3-C213-E3F7A6E95A3D}"/>
            </ac:spMkLst>
          </pc:spChg>
          <pc:spChg chg="add mod">
            <ac:chgData name="Deborah Harding" userId="f0f23949-13ec-4607-816a-56de56c2a776" providerId="ADAL" clId="{31A04577-5B29-4FFF-A2B4-E983FC732244}" dt="2025-01-20T12:42:10.152" v="440" actId="1076"/>
            <ac:spMkLst>
              <pc:docMk/>
              <pc:sldMasterMk cId="0" sldId="2147483648"/>
              <pc:sldLayoutMk cId="611963296" sldId="2147483664"/>
              <ac:spMk id="5" creationId="{F103E696-E571-F600-4901-1AD20C848AF9}"/>
            </ac:spMkLst>
          </pc:spChg>
          <pc:spChg chg="add del mod">
            <ac:chgData name="Deborah Harding" userId="f0f23949-13ec-4607-816a-56de56c2a776" providerId="ADAL" clId="{31A04577-5B29-4FFF-A2B4-E983FC732244}" dt="2025-01-20T12:42:13.157" v="441" actId="478"/>
            <ac:spMkLst>
              <pc:docMk/>
              <pc:sldMasterMk cId="0" sldId="2147483648"/>
              <pc:sldLayoutMk cId="611963296" sldId="2147483664"/>
              <ac:spMk id="6" creationId="{38F59FA4-8979-7853-087B-061FBF91CE67}"/>
            </ac:spMkLst>
          </pc:spChg>
          <pc:spChg chg="add del mod">
            <ac:chgData name="Deborah Harding" userId="f0f23949-13ec-4607-816a-56de56c2a776" providerId="ADAL" clId="{31A04577-5B29-4FFF-A2B4-E983FC732244}" dt="2025-01-20T12:45:47.742" v="445" actId="478"/>
            <ac:spMkLst>
              <pc:docMk/>
              <pc:sldMasterMk cId="0" sldId="2147483648"/>
              <pc:sldLayoutMk cId="611963296" sldId="2147483664"/>
              <ac:spMk id="7" creationId="{EF6781D6-9D62-95F1-E727-03D254C4DD8D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AE6CC5-00E1-ADF1-99CA-AF0600C0B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resentation Title">
            <a:extLst>
              <a:ext uri="{FF2B5EF4-FFF2-40B4-BE49-F238E27FC236}">
                <a16:creationId xmlns:a16="http://schemas.microsoft.com/office/drawing/2014/main" id="{F103E696-E571-F600-4901-1AD20C848AF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201340" y="1393659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rPr dirty="0"/>
              <a:t>Presentation </a:t>
            </a:r>
            <a:r>
              <a:rPr lang="en-GB" dirty="0" err="1"/>
              <a:t>Subt</a:t>
            </a:r>
            <a:r>
              <a:rPr dirty="0" err="1"/>
              <a:t>itle</a:t>
            </a:r>
            <a:r>
              <a:rPr lang="en-GB" dirty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196329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1i-7VbNCjw?feature=oembed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-8467"/>
            <a:ext cx="24434800" cy="13732935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 lang="en-GB"/>
          </a:p>
        </p:txBody>
      </p:sp>
      <p:sp>
        <p:nvSpPr>
          <p:cNvPr id="152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4684133" y="8261899"/>
            <a:ext cx="52272326" cy="21648016"/>
          </a:xfrm>
          <a:prstGeom prst="ellipse">
            <a:avLst/>
          </a:prstGeom>
          <a:solidFill>
            <a:srgbClr val="9DC4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54" name="Title of document"/>
          <p:cNvSpPr txBox="1">
            <a:spLocks noGrp="1"/>
          </p:cNvSpPr>
          <p:nvPr>
            <p:ph type="ctrTitle"/>
          </p:nvPr>
        </p:nvSpPr>
        <p:spPr>
          <a:xfrm>
            <a:off x="1160335" y="9883767"/>
            <a:ext cx="11999499" cy="21181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FFFFFF"/>
                </a:solidFill>
              </a:defRPr>
            </a:lvl1pPr>
          </a:lstStyle>
          <a:p>
            <a:r>
              <a:rPr lang="en-GB" sz="10800" b="0" dirty="0">
                <a:latin typeface="Baloo Bhaina" panose="03080902040302020200" pitchFamily="66" charset="0"/>
                <a:cs typeface="Baloo Bhaina" panose="03080902040302020200" pitchFamily="66" charset="0"/>
              </a:rPr>
              <a:t>School Assembly</a:t>
            </a:r>
            <a:endParaRPr sz="10800" b="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sp>
        <p:nvSpPr>
          <p:cNvPr id="158" name="Date"/>
          <p:cNvSpPr txBox="1"/>
          <p:nvPr/>
        </p:nvSpPr>
        <p:spPr>
          <a:xfrm>
            <a:off x="1197469" y="11739998"/>
            <a:ext cx="11999499" cy="21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3000" b="1" spc="-59">
                <a:solidFill>
                  <a:srgbClr val="FFFFFF"/>
                </a:solidFill>
              </a:defRPr>
            </a:lvl1pPr>
          </a:lstStyle>
          <a:p>
            <a:r>
              <a:rPr lang="en-GB" sz="5400" b="0" dirty="0">
                <a:latin typeface="Baloo Bhaina" panose="03080902040302020200" pitchFamily="66" charset="0"/>
                <a:cs typeface="Baloo Bhaina" panose="03080902040302020200" pitchFamily="66" charset="0"/>
              </a:rPr>
              <a:t>January 2025</a:t>
            </a:r>
            <a:endParaRPr sz="5400" b="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pic>
        <p:nvPicPr>
          <p:cNvPr id="153" name="digitfest logo.png" descr="DigiFest: A celebration of digital making logo)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45" y="2839391"/>
            <a:ext cx="12596657" cy="4935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New NCC Long Logo Black.png" descr="Norfolk County Council logo.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621" y="1631378"/>
            <a:ext cx="4173500" cy="634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borrow logo.png" descr="Norfolk Libraries logo (borrow, discover, connect)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428" y="1530893"/>
            <a:ext cx="6630834" cy="758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2993" y="-2629328"/>
            <a:ext cx="15210743" cy="1548137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Circ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05875" y="727887"/>
            <a:ext cx="8645281" cy="8645280"/>
          </a:xfrm>
          <a:prstGeom prst="ellipse">
            <a:avLst/>
          </a:prstGeom>
          <a:solidFill>
            <a:srgbClr val="E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 lang="en-GB" dirty="0"/>
          </a:p>
        </p:txBody>
      </p:sp>
      <p:pic>
        <p:nvPicPr>
          <p:cNvPr id="160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9820" y="8671299"/>
            <a:ext cx="4958902" cy="473649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irc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068727" y="9373167"/>
            <a:ext cx="3200391" cy="3200391"/>
          </a:xfrm>
          <a:prstGeom prst="ellipse">
            <a:avLst/>
          </a:prstGeom>
          <a:solidFill>
            <a:srgbClr val="E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62" name="Oval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77821">
            <a:off x="-5173134" y="-3219686"/>
            <a:ext cx="10327869" cy="4277176"/>
          </a:xfrm>
          <a:prstGeom prst="ellipse">
            <a:avLst/>
          </a:prstGeom>
          <a:solidFill>
            <a:srgbClr val="9DC4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4" name="Insert pic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364630" y="10568558"/>
            <a:ext cx="2457583" cy="77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048485">
              <a:lnSpc>
                <a:spcPct val="80000"/>
              </a:lnSpc>
              <a:defRPr sz="4257" b="1" spc="-85">
                <a:solidFill>
                  <a:srgbClr val="014240"/>
                </a:solidFill>
              </a:defRPr>
            </a:lvl1pPr>
          </a:lstStyle>
          <a:p>
            <a:r>
              <a:rPr dirty="0"/>
              <a:t>Insert pic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F1C33-5EDE-A01E-9C58-0B1F22084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6525">
            <a:off x="12832919" y="9108805"/>
            <a:ext cx="3672006" cy="3672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871B6-8536-C81F-639C-233280984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1071" y="223083"/>
            <a:ext cx="9654888" cy="96548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F8B914-6F07-5A0F-204C-3F47152CC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62102" y="886757"/>
            <a:ext cx="8732028" cy="8732028"/>
          </a:xfrm>
          <a:prstGeom prst="rect">
            <a:avLst/>
          </a:prstGeom>
        </p:spPr>
      </p:pic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2208924"/>
            <a:ext cx="14340908" cy="211817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13000" dirty="0">
                <a:latin typeface="Baloo Bhaina" panose="03080902040302020200" pitchFamily="66" charset="0"/>
                <a:cs typeface="Baloo Bhaina" panose="03080902040302020200" pitchFamily="66" charset="0"/>
              </a:rPr>
              <a:t>What is Digifest?</a:t>
            </a:r>
            <a:endParaRPr sz="130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text"/>
          <p:cNvSpPr txBox="1"/>
          <p:nvPr/>
        </p:nvSpPr>
        <p:spPr>
          <a:xfrm>
            <a:off x="1274230" y="4327096"/>
            <a:ext cx="16537032" cy="8732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 lnSpcReduction="20000"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Throughout the whole of February there will be over 100 </a:t>
            </a:r>
            <a:r>
              <a:rPr lang="en-GB" sz="5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</a:t>
            </a: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 and activities taking place across the library service,       for children aged four to 14.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events are one-off specials, such as a Lego Stop-Motion event, and the chance to use the Codeapillar or a Coding Critter to start learning about programming.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5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2025, we’ve got lots of snazzy tech and robots for you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meet, but not everything is about coding- there are great digital art and design opportunities too!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ctrTitle"/>
          </p:nvPr>
        </p:nvSpPr>
        <p:spPr>
          <a:xfrm>
            <a:off x="1274230" y="2208924"/>
            <a:ext cx="16345582" cy="263739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Where and when is Digifest?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6" name="Picture 2" descr="Pyxel Coding Pet | Science Museum Shop">
            <a:extLst>
              <a:ext uri="{FF2B5EF4-FFF2-40B4-BE49-F238E27FC236}">
                <a16:creationId xmlns:a16="http://schemas.microsoft.com/office/drawing/2014/main" id="{0B9CA72C-5E8D-E68C-CAF4-797D2858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2788" y="3700729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Body text"/>
          <p:cNvSpPr txBox="1"/>
          <p:nvPr/>
        </p:nvSpPr>
        <p:spPr>
          <a:xfrm>
            <a:off x="7032378" y="4097215"/>
            <a:ext cx="16537032" cy="8732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6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Digifest is taking place in all Norfolk libraries- all 47 of them!</a:t>
            </a:r>
            <a:endParaRPr lang="en-GB" sz="6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6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happening for ALL of February-             from 1</a:t>
            </a:r>
            <a:r>
              <a:rPr lang="en-GB" sz="6600" kern="1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GB" sz="6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onwards.</a:t>
            </a: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4127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title"/>
          </p:nvPr>
        </p:nvSpPr>
        <p:spPr>
          <a:xfrm>
            <a:off x="1201339" y="1515218"/>
            <a:ext cx="21971004" cy="464820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Can You Do at </a:t>
            </a:r>
            <a:r>
              <a:rPr lang="en-GB" sz="9600" dirty="0" err="1">
                <a:latin typeface="Baloo Bhaina" panose="03080902040302020200" pitchFamily="66" charset="0"/>
                <a:cs typeface="Baloo Bhaina" panose="03080902040302020200" pitchFamily="66" charset="0"/>
              </a:rPr>
              <a:t>Digifest</a:t>
            </a:r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?</a:t>
            </a:r>
            <a:b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</a:br>
            <a:b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</a:br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                              </a:t>
            </a:r>
            <a:r>
              <a:rPr lang="en-GB" sz="9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 Robots!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A2BF99-6B8F-18E8-C71A-BED430530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6782">
            <a:off x="8286729" y="5603108"/>
            <a:ext cx="8707979" cy="870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0D59-D061-D588-58A6-0034F69BF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2333" y="2957656"/>
            <a:ext cx="8921666" cy="8921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366DD-A939-9666-7DE2-1D0B0ABA3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2103" y="2957656"/>
            <a:ext cx="9181854" cy="89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624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Can You Do at </a:t>
            </a:r>
            <a:r>
              <a:rPr lang="en-GB" sz="9600" dirty="0" err="1">
                <a:latin typeface="Baloo Bhaina" panose="03080902040302020200" pitchFamily="66" charset="0"/>
                <a:cs typeface="Baloo Bhaina" panose="03080902040302020200" pitchFamily="66" charset="0"/>
              </a:rPr>
              <a:t>Digifest</a:t>
            </a:r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?</a:t>
            </a:r>
            <a:b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</a:br>
            <a:b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</a:br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                             </a:t>
            </a:r>
            <a:r>
              <a:rPr lang="en-GB" sz="9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&amp; Create!</a:t>
            </a:r>
            <a:br>
              <a:rPr lang="en-GB" sz="9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A2BF99-6B8F-18E8-C71A-BED430530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6782">
            <a:off x="8286729" y="5603108"/>
            <a:ext cx="8707979" cy="870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0D59-D061-D588-58A6-0034F69BF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2333" y="2957656"/>
            <a:ext cx="8921666" cy="8921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366DD-A939-9666-7DE2-1D0B0ABA3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045726" y="2957656"/>
            <a:ext cx="8900444" cy="89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21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7" name="Title of docu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>
            <a:noAutofit/>
          </a:bodyPr>
          <a:lstStyle>
            <a:lvl1pPr>
              <a:defRPr sz="9900" spc="-197">
                <a:solidFill>
                  <a:srgbClr val="014240"/>
                </a:solidFill>
              </a:defRPr>
            </a:lvl1pPr>
          </a:lstStyle>
          <a:p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What Can You Do at </a:t>
            </a:r>
            <a:r>
              <a:rPr lang="en-GB" sz="9600" dirty="0" err="1">
                <a:latin typeface="Baloo Bhaina" panose="03080902040302020200" pitchFamily="66" charset="0"/>
                <a:cs typeface="Baloo Bhaina" panose="03080902040302020200" pitchFamily="66" charset="0"/>
              </a:rPr>
              <a:t>Digifest</a:t>
            </a:r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?</a:t>
            </a:r>
            <a:b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</a:br>
            <a:b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</a:br>
            <a:r>
              <a:rPr lang="en-GB" sz="9600" dirty="0">
                <a:latin typeface="Baloo Bhaina" panose="03080902040302020200" pitchFamily="66" charset="0"/>
                <a:cs typeface="Baloo Bhaina" panose="03080902040302020200" pitchFamily="66" charset="0"/>
              </a:rPr>
              <a:t>                                </a:t>
            </a:r>
            <a:r>
              <a:rPr lang="en-GB" sz="9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Games!</a:t>
            </a:r>
            <a:endParaRPr sz="9600" dirty="0">
              <a:latin typeface="Baloo Bhaina" panose="03080902040302020200" pitchFamily="66" charset="0"/>
              <a:cs typeface="Baloo Bhaina" panose="03080902040302020200" pitchFamily="66" charset="0"/>
            </a:endParaRPr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A2BF99-6B8F-18E8-C71A-BED430530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729" y="5603108"/>
            <a:ext cx="8707979" cy="8707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DB0D59-D061-D588-58A6-0034F69BF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2440">
            <a:off x="-628496" y="2947045"/>
            <a:ext cx="8921666" cy="8921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D366DD-A939-9666-7DE2-1D0B0ABA3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909151" y="2957656"/>
            <a:ext cx="8900444" cy="89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394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itle of document">
            <a:extLst>
              <a:ext uri="{FF2B5EF4-FFF2-40B4-BE49-F238E27FC236}">
                <a16:creationId xmlns:a16="http://schemas.microsoft.com/office/drawing/2014/main" id="{36A54795-37AE-7652-2BC1-88BFA0ACDE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32598" y="1624982"/>
            <a:ext cx="14340908" cy="2118172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50800" tIns="50800" rIns="50800" bIns="508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00" b="1" i="0" u="none" strike="noStrike" cap="none" spc="-197" baseline="0">
                <a:solidFill>
                  <a:srgbClr val="01424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-197" normalizeH="0" baseline="0" noProof="0" dirty="0">
                <a:ln>
                  <a:noFill/>
                </a:ln>
                <a:solidFill>
                  <a:srgbClr val="014240"/>
                </a:solidFill>
                <a:effectLst/>
                <a:uLnTx/>
                <a:uFillTx/>
                <a:latin typeface="Baloo Bhaina" panose="03080902040302020200" pitchFamily="66" charset="0"/>
                <a:ea typeface="+mn-ea"/>
                <a:cs typeface="Baloo Bhaina" panose="03080902040302020200" pitchFamily="66" charset="0"/>
                <a:sym typeface="Helvetica Neue"/>
              </a:rPr>
              <a:t>What </a:t>
            </a:r>
            <a:r>
              <a:rPr kumimoji="0" lang="en-GB" sz="9600" b="1" i="0" u="none" strike="noStrike" kern="0" cap="none" spc="-197" normalizeH="0" baseline="0" noProof="0" dirty="0" err="1">
                <a:ln>
                  <a:noFill/>
                </a:ln>
                <a:solidFill>
                  <a:srgbClr val="014240"/>
                </a:solidFill>
                <a:effectLst/>
                <a:uLnTx/>
                <a:uFillTx/>
                <a:latin typeface="Baloo Bhaina" panose="03080902040302020200" pitchFamily="66" charset="0"/>
                <a:ea typeface="+mn-ea"/>
                <a:cs typeface="Baloo Bhaina" panose="03080902040302020200" pitchFamily="66" charset="0"/>
                <a:sym typeface="Helvetica Neue"/>
              </a:rPr>
              <a:t>Digifest</a:t>
            </a:r>
            <a:r>
              <a:rPr kumimoji="0" lang="en-GB" sz="9600" b="1" i="0" u="none" strike="noStrike" kern="0" cap="none" spc="-197" normalizeH="0" baseline="0" noProof="0" dirty="0">
                <a:ln>
                  <a:noFill/>
                </a:ln>
                <a:solidFill>
                  <a:srgbClr val="014240"/>
                </a:solidFill>
                <a:effectLst/>
                <a:uLnTx/>
                <a:uFillTx/>
                <a:latin typeface="Baloo Bhaina" panose="03080902040302020200" pitchFamily="66" charset="0"/>
                <a:ea typeface="+mn-ea"/>
                <a:cs typeface="Baloo Bhaina" panose="03080902040302020200" pitchFamily="66" charset="0"/>
                <a:sym typeface="Helvetica Neue"/>
              </a:rPr>
              <a:t> Looks Like...</a:t>
            </a:r>
          </a:p>
        </p:txBody>
      </p:sp>
      <p:pic>
        <p:nvPicPr>
          <p:cNvPr id="2" name="Online Media 1" descr="DigiFest 2025 video with close caption option.">
            <a:hlinkClick r:id="" action="ppaction://media"/>
            <a:extLst>
              <a:ext uri="{FF2B5EF4-FFF2-40B4-BE49-F238E27FC236}">
                <a16:creationId xmlns:a16="http://schemas.microsoft.com/office/drawing/2014/main" id="{F5D4BCFF-BFD8-D43C-3546-E655B83B83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601094" y="2869941"/>
            <a:ext cx="17181812" cy="97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14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400" y="13300538"/>
            <a:ext cx="24434800" cy="423930"/>
          </a:xfrm>
          <a:prstGeom prst="rect">
            <a:avLst/>
          </a:prstGeom>
          <a:solidFill>
            <a:srgbClr val="BED1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71" name="Group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19812" y="723399"/>
            <a:ext cx="5949597" cy="944494"/>
            <a:chOff x="0" y="0"/>
            <a:chExt cx="5949595" cy="944492"/>
          </a:xfrm>
        </p:grpSpPr>
        <p:pic>
          <p:nvPicPr>
            <p:cNvPr id="168" name="Stacked New NCC Logo 376.png" descr="Stacked New NCC Logo 376.pn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3358"/>
              <a:ext cx="2066379" cy="61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Borrow discover connect STACKED-01.png" descr="Borrow discover connect STACKED-01.png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522" y="0"/>
              <a:ext cx="1270585" cy="944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0" name="digitfest logo.png" descr="digitfest logo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217" y="101786"/>
              <a:ext cx="2066379" cy="809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itle of document">
            <a:extLst>
              <a:ext uri="{FF2B5EF4-FFF2-40B4-BE49-F238E27FC236}">
                <a16:creationId xmlns:a16="http://schemas.microsoft.com/office/drawing/2014/main" id="{36A54795-37AE-7652-2BC1-88BFA0ACDE8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32598" y="1624982"/>
            <a:ext cx="15089310" cy="2118172"/>
          </a:xfrm>
          <a:prstGeom prst="rect">
            <a:avLst/>
          </a:prstGeom>
          <a:noFill/>
          <a:ln w="12700">
            <a:noFill/>
            <a:prstDash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rot="0" spcFirstLastPara="0" vertOverflow="overflow" horzOverflow="overflow" vert="horz" wrap="square" lIns="50800" tIns="50800" rIns="50800" bIns="508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900" b="1" i="0" u="none" strike="noStrike" cap="none" spc="-197" baseline="0">
                <a:solidFill>
                  <a:srgbClr val="01424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0" cap="none" spc="-197" normalizeH="0" baseline="0" noProof="0" dirty="0">
                <a:ln>
                  <a:noFill/>
                </a:ln>
                <a:solidFill>
                  <a:srgbClr val="014240"/>
                </a:solidFill>
                <a:effectLst/>
                <a:uLnTx/>
                <a:uFillTx/>
                <a:latin typeface="Baloo Bhaina" panose="03080902040302020200" pitchFamily="66" charset="0"/>
                <a:ea typeface="+mn-ea"/>
                <a:cs typeface="Baloo Bhaina" panose="03080902040302020200" pitchFamily="66" charset="0"/>
                <a:sym typeface="Helvetica Neue"/>
              </a:rPr>
              <a:t>How Can YOU Get Involved?</a:t>
            </a:r>
          </a:p>
        </p:txBody>
      </p:sp>
      <p:sp>
        <p:nvSpPr>
          <p:cNvPr id="6" name="Body text">
            <a:extLst>
              <a:ext uri="{FF2B5EF4-FFF2-40B4-BE49-F238E27FC236}">
                <a16:creationId xmlns:a16="http://schemas.microsoft.com/office/drawing/2014/main" id="{D9804376-BFB6-3369-1574-15005A4B675A}"/>
              </a:ext>
            </a:extLst>
          </p:cNvPr>
          <p:cNvSpPr txBox="1"/>
          <p:nvPr/>
        </p:nvSpPr>
        <p:spPr>
          <a:xfrm>
            <a:off x="13070110" y="3550173"/>
            <a:ext cx="10923746" cy="6160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85000" lnSpcReduction="10000"/>
          </a:bodyPr>
          <a:lstStyle>
            <a:lvl1pPr algn="l">
              <a:lnSpc>
                <a:spcPct val="80000"/>
              </a:lnSpc>
              <a:defRPr sz="4000" b="1" spc="-79">
                <a:solidFill>
                  <a:srgbClr val="014240"/>
                </a:solidFill>
              </a:defRPr>
            </a:lvl1pPr>
          </a:lstStyle>
          <a:p>
            <a:pPr marL="1143000" indent="-11430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0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Sign-up </a:t>
            </a:r>
            <a:r>
              <a:rPr lang="en-GB" sz="10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10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nline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0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indent="-11430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0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your local library &amp; speak to staff</a:t>
            </a:r>
          </a:p>
          <a:p>
            <a:pPr marL="857250" indent="-8572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6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03CDC0-65CA-4E1A-3F0A-892A588C7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616" y="3550173"/>
            <a:ext cx="11137512" cy="835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4465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f0a55e-e64b-4392-8f38-d41e870212fc">
      <Terms xmlns="http://schemas.microsoft.com/office/infopath/2007/PartnerControls"/>
    </lcf76f155ced4ddcb4097134ff3c332f>
    <TaxCatchAll xmlns="f419c906-601b-4948-b0a1-032a6130a61d" xsi:nil="true"/>
    <ReviewDate xmlns="c8f0a55e-e64b-4392-8f38-d41e870212f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940BE375B56242BC93A485898A35BA" ma:contentTypeVersion="19" ma:contentTypeDescription="Create a new document." ma:contentTypeScope="" ma:versionID="6abea50a692df82ee97220f70edfa77e">
  <xsd:schema xmlns:xsd="http://www.w3.org/2001/XMLSchema" xmlns:xs="http://www.w3.org/2001/XMLSchema" xmlns:p="http://schemas.microsoft.com/office/2006/metadata/properties" xmlns:ns2="c8f0a55e-e64b-4392-8f38-d41e870212fc" xmlns:ns3="f419c906-601b-4948-b0a1-032a6130a61d" targetNamespace="http://schemas.microsoft.com/office/2006/metadata/properties" ma:root="true" ma:fieldsID="faf2a8810cb5e219b933ce4f675383f1" ns2:_="" ns3:_="">
    <xsd:import namespace="c8f0a55e-e64b-4392-8f38-d41e870212fc"/>
    <xsd:import namespace="f419c906-601b-4948-b0a1-032a6130a6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ReviewDat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0a55e-e64b-4392-8f38-d41e870212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f71bbcc-0e19-47a0-832f-6df17fefd2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viewDate" ma:index="24" nillable="true" ma:displayName="Review Date" ma:format="DateOnly" ma:internalName="ReviewDate">
      <xsd:simpleType>
        <xsd:restriction base="dms:DateTim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9c906-601b-4948-b0a1-032a6130a61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b89f2a4-e95e-4429-b52b-edf27af6a708}" ma:internalName="TaxCatchAll" ma:showField="CatchAllData" ma:web="f419c906-601b-4948-b0a1-032a6130a6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C57037-FA84-48FC-818C-9609B45497F2}">
  <ds:schemaRefs>
    <ds:schemaRef ds:uri="http://schemas.microsoft.com/office/2006/metadata/properties"/>
    <ds:schemaRef ds:uri="http://schemas.microsoft.com/office/infopath/2007/PartnerControls"/>
    <ds:schemaRef ds:uri="c8f0a55e-e64b-4392-8f38-d41e870212fc"/>
    <ds:schemaRef ds:uri="f419c906-601b-4948-b0a1-032a6130a61d"/>
  </ds:schemaRefs>
</ds:datastoreItem>
</file>

<file path=customXml/itemProps2.xml><?xml version="1.0" encoding="utf-8"?>
<ds:datastoreItem xmlns:ds="http://schemas.openxmlformats.org/officeDocument/2006/customXml" ds:itemID="{D197CAA0-7E4D-4B76-9BF2-2657098BC6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30ACD7-EF96-4DE5-B525-1B1A43000E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f0a55e-e64b-4392-8f38-d41e870212fc"/>
    <ds:schemaRef ds:uri="f419c906-601b-4948-b0a1-032a6130a6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192</Words>
  <Application>Microsoft Office PowerPoint</Application>
  <PresentationFormat>Custom</PresentationFormat>
  <Paragraphs>22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Baloo Bhaina</vt:lpstr>
      <vt:lpstr>Calibri</vt:lpstr>
      <vt:lpstr>Helvetica Neue</vt:lpstr>
      <vt:lpstr>Helvetica Neue Medium</vt:lpstr>
      <vt:lpstr>21_BasicWhite</vt:lpstr>
      <vt:lpstr>School Assembly</vt:lpstr>
      <vt:lpstr>What is Digifest?</vt:lpstr>
      <vt:lpstr>Where and when is Digifest?</vt:lpstr>
      <vt:lpstr>What Can You Do at Digifest?                                Meet Robots!</vt:lpstr>
      <vt:lpstr>What Can You Do at Digifest?                               Design &amp; Create! </vt:lpstr>
      <vt:lpstr>What Can You Do at Digifest?                                  Play Games!</vt:lpstr>
      <vt:lpstr>What Digifest Looks Like...</vt:lpstr>
      <vt:lpstr>How Can YOU Get Involved?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Assembly</dc:title>
  <dc:creator>Apryl Markham-Uden</dc:creator>
  <cp:lastModifiedBy>Deborah Harding</cp:lastModifiedBy>
  <cp:revision>3</cp:revision>
  <dcterms:modified xsi:type="dcterms:W3CDTF">2025-01-20T12:50:32Z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0x0101008A940BE375B56242BC93A485898A35BA</vt:lpwstr>
  </property>
</Properties>
</file>